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7" r:id="rId2"/>
    <p:sldId id="368" r:id="rId3"/>
    <p:sldId id="361" r:id="rId4"/>
    <p:sldId id="376" r:id="rId5"/>
    <p:sldId id="377" r:id="rId6"/>
    <p:sldId id="358" r:id="rId7"/>
    <p:sldId id="375" r:id="rId8"/>
    <p:sldId id="374" r:id="rId9"/>
    <p:sldId id="367" r:id="rId10"/>
    <p:sldId id="372" r:id="rId11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incent Vandenkerckhoven" initials="V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7" d="100"/>
          <a:sy n="77" d="100"/>
        </p:scale>
        <p:origin x="3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26E47E-E01D-4371-AAF3-85C2ED3C283F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r-BE"/>
        </a:p>
      </dgm:t>
    </dgm:pt>
    <dgm:pt modelId="{6AEA0F38-F2C2-43FC-81E3-A01113F272AB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0"/>
          <a:r>
            <a:rPr lang="fr-BE" sz="1800" b="1" dirty="0" smtClean="0"/>
            <a:t>Maintenance réseau</a:t>
          </a:r>
          <a:r>
            <a:rPr lang="fr-BE" sz="1600" b="1" dirty="0" smtClean="0"/>
            <a:t>: </a:t>
          </a:r>
          <a:r>
            <a:rPr lang="fr-BE" sz="1800" dirty="0" smtClean="0"/>
            <a:t>mise en œuvre des connexions réseau </a:t>
          </a:r>
          <a:r>
            <a:rPr lang="fr-BE" sz="1800" b="1" dirty="0" smtClean="0"/>
            <a:t> </a:t>
          </a:r>
          <a:endParaRPr lang="fr-BE" sz="1600" dirty="0"/>
        </a:p>
      </dgm:t>
    </dgm:pt>
    <dgm:pt modelId="{360B902C-2896-469D-B6C6-DA164929FD69}" type="parTrans" cxnId="{076CFFAB-7537-43C4-98EF-16FA3F1BAB7F}">
      <dgm:prSet/>
      <dgm:spPr/>
      <dgm:t>
        <a:bodyPr/>
        <a:lstStyle/>
        <a:p>
          <a:endParaRPr lang="fr-BE"/>
        </a:p>
      </dgm:t>
    </dgm:pt>
    <dgm:pt modelId="{582FBB47-ED68-49D0-88CB-9EF781C8F435}" type="sibTrans" cxnId="{076CFFAB-7537-43C4-98EF-16FA3F1BAB7F}">
      <dgm:prSet/>
      <dgm:spPr/>
      <dgm:t>
        <a:bodyPr/>
        <a:lstStyle/>
        <a:p>
          <a:endParaRPr lang="fr-BE"/>
        </a:p>
      </dgm:t>
    </dgm:pt>
    <dgm:pt modelId="{F301EE79-65FD-4D49-A39E-3CDD76E69E63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0"/>
          <a:r>
            <a:rPr lang="fr-BE" sz="1800" b="1" dirty="0" smtClean="0"/>
            <a:t>Maintenance matérielle</a:t>
          </a:r>
          <a:r>
            <a:rPr lang="fr-BE" sz="1700" b="1" dirty="0" smtClean="0"/>
            <a:t>: </a:t>
          </a:r>
          <a:r>
            <a:rPr lang="fr-BE" sz="1700" dirty="0" smtClean="0"/>
            <a:t>mise en œuvre du matériel (serveurs, stockage, logiciels, environnements de test,…), mises à jour</a:t>
          </a:r>
        </a:p>
      </dgm:t>
    </dgm:pt>
    <dgm:pt modelId="{AB9F9F6F-11CC-4832-98BF-55E000380D50}" type="parTrans" cxnId="{8FD810D8-F0DD-4ACC-96CA-709525DE0AC2}">
      <dgm:prSet/>
      <dgm:spPr/>
      <dgm:t>
        <a:bodyPr/>
        <a:lstStyle/>
        <a:p>
          <a:endParaRPr lang="fr-BE"/>
        </a:p>
      </dgm:t>
    </dgm:pt>
    <dgm:pt modelId="{21EC71EA-2C3C-4B6A-82BC-045FD3305441}" type="sibTrans" cxnId="{8FD810D8-F0DD-4ACC-96CA-709525DE0AC2}">
      <dgm:prSet/>
      <dgm:spPr/>
      <dgm:t>
        <a:bodyPr/>
        <a:lstStyle/>
        <a:p>
          <a:endParaRPr lang="fr-BE"/>
        </a:p>
      </dgm:t>
    </dgm:pt>
    <dgm:pt modelId="{9B149E7A-7E6A-4D97-B19D-8ECE01B3C2DB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0"/>
          <a:r>
            <a:rPr lang="fr-BE" sz="1800" b="1" dirty="0" smtClean="0"/>
            <a:t>Sécurité IT</a:t>
          </a:r>
          <a:r>
            <a:rPr lang="fr-BE" sz="1700" b="1" dirty="0" smtClean="0"/>
            <a:t>: </a:t>
          </a:r>
          <a:r>
            <a:rPr lang="fr-BE" sz="1700" b="0" u="none" dirty="0" smtClean="0"/>
            <a:t>au niveau </a:t>
          </a:r>
          <a:r>
            <a:rPr lang="fr-BE" sz="1700" b="0" dirty="0" smtClean="0"/>
            <a:t>r</a:t>
          </a:r>
          <a:r>
            <a:rPr lang="fr-BE" sz="1700" dirty="0" smtClean="0"/>
            <a:t>éseau et application, gestion des accès techniques </a:t>
          </a:r>
          <a:endParaRPr lang="fr-BE" sz="1700" dirty="0"/>
        </a:p>
      </dgm:t>
    </dgm:pt>
    <dgm:pt modelId="{5E58DFA6-CF25-4429-BF07-36DE025FAD8D}" type="parTrans" cxnId="{B8D33B06-D646-4C7E-8B24-9AF7A3BD1CFC}">
      <dgm:prSet/>
      <dgm:spPr/>
      <dgm:t>
        <a:bodyPr/>
        <a:lstStyle/>
        <a:p>
          <a:endParaRPr lang="fr-BE"/>
        </a:p>
      </dgm:t>
    </dgm:pt>
    <dgm:pt modelId="{3969AEB3-A3A0-4DE6-BD6A-D24A61C4CC9B}" type="sibTrans" cxnId="{B8D33B06-D646-4C7E-8B24-9AF7A3BD1CFC}">
      <dgm:prSet/>
      <dgm:spPr/>
      <dgm:t>
        <a:bodyPr/>
        <a:lstStyle/>
        <a:p>
          <a:endParaRPr lang="fr-BE"/>
        </a:p>
      </dgm:t>
    </dgm:pt>
    <dgm:pt modelId="{348EA1DF-6267-42CE-B557-C7258A1867D4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0"/>
          <a:r>
            <a:rPr lang="fr-BE" sz="1800" b="1" dirty="0" smtClean="0"/>
            <a:t>Support aux utilisateurs « Infrastructure/Accès » </a:t>
          </a:r>
          <a:r>
            <a:rPr lang="fr-BE" sz="1800" dirty="0" smtClean="0"/>
            <a:t>:</a:t>
          </a:r>
          <a:r>
            <a:rPr lang="fr-BE" sz="1700" dirty="0" smtClean="0"/>
            <a:t> 1</a:t>
          </a:r>
          <a:r>
            <a:rPr lang="fr-BE" sz="1700" baseline="30000" dirty="0" smtClean="0"/>
            <a:t>ère</a:t>
          </a:r>
          <a:r>
            <a:rPr lang="fr-BE" sz="1700" dirty="0" smtClean="0"/>
            <a:t> ligne Dispatching Helpdesk, 2</a:t>
          </a:r>
          <a:r>
            <a:rPr lang="fr-BE" sz="1700" baseline="30000" dirty="0" smtClean="0"/>
            <a:t>ème</a:t>
          </a:r>
          <a:r>
            <a:rPr lang="fr-BE" sz="1700" dirty="0" smtClean="0"/>
            <a:t> ligne contenu/business</a:t>
          </a:r>
          <a:endParaRPr lang="fr-BE" sz="1700" dirty="0"/>
        </a:p>
      </dgm:t>
    </dgm:pt>
    <dgm:pt modelId="{5DBA84B1-5D57-44D4-B8B6-DCB77DC3C94E}" type="parTrans" cxnId="{6B43FBB2-EE2C-4DC2-B951-4B67ED9EF24F}">
      <dgm:prSet/>
      <dgm:spPr/>
      <dgm:t>
        <a:bodyPr/>
        <a:lstStyle/>
        <a:p>
          <a:endParaRPr lang="fr-BE"/>
        </a:p>
      </dgm:t>
    </dgm:pt>
    <dgm:pt modelId="{25A4A2AD-952B-46CF-82B8-A9DB9D703541}" type="sibTrans" cxnId="{6B43FBB2-EE2C-4DC2-B951-4B67ED9EF24F}">
      <dgm:prSet/>
      <dgm:spPr/>
      <dgm:t>
        <a:bodyPr/>
        <a:lstStyle/>
        <a:p>
          <a:endParaRPr lang="fr-BE"/>
        </a:p>
      </dgm:t>
    </dgm:pt>
    <dgm:pt modelId="{B5987FD4-7A07-49D0-A299-217D25A9482B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0"/>
          <a:r>
            <a:rPr lang="fr-BE" sz="1800" b="1" dirty="0" smtClean="0"/>
            <a:t>Secrétariat du Comité de gestion de la BAEC</a:t>
          </a:r>
          <a:endParaRPr lang="fr-BE" sz="1800" dirty="0"/>
        </a:p>
      </dgm:t>
    </dgm:pt>
    <dgm:pt modelId="{07B2497C-D496-4647-8525-DBB85F7A9D72}" type="parTrans" cxnId="{24986AAF-A0D8-41ED-B7C6-2FB4B50A2597}">
      <dgm:prSet/>
      <dgm:spPr/>
      <dgm:t>
        <a:bodyPr/>
        <a:lstStyle/>
        <a:p>
          <a:endParaRPr lang="fr-BE"/>
        </a:p>
      </dgm:t>
    </dgm:pt>
    <dgm:pt modelId="{D0069DC4-B4FC-41CB-ABCF-CD569C8B5DA6}" type="sibTrans" cxnId="{24986AAF-A0D8-41ED-B7C6-2FB4B50A2597}">
      <dgm:prSet/>
      <dgm:spPr/>
      <dgm:t>
        <a:bodyPr/>
        <a:lstStyle/>
        <a:p>
          <a:endParaRPr lang="fr-BE"/>
        </a:p>
      </dgm:t>
    </dgm:pt>
    <dgm:pt modelId="{0E0DA996-8D70-447C-A685-20DE8D821546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pPr rtl="0"/>
          <a:r>
            <a:rPr lang="fr-BE" sz="1800" b="1" dirty="0" smtClean="0"/>
            <a:t>Outils de communication :</a:t>
          </a:r>
          <a:r>
            <a:rPr lang="fr-BE" sz="1700" b="1" dirty="0" smtClean="0"/>
            <a:t> </a:t>
          </a:r>
          <a:r>
            <a:rPr lang="fr-BE" sz="1700" dirty="0" smtClean="0"/>
            <a:t>Mon Dossier – actes Etat civil, site Web BAEC , canal de communication/liste de distribution BAEC</a:t>
          </a:r>
          <a:endParaRPr lang="fr-BE" sz="1700" dirty="0"/>
        </a:p>
      </dgm:t>
    </dgm:pt>
    <dgm:pt modelId="{4E3E41E8-CDBD-49F7-ADDA-C0A19CE51AEF}" type="parTrans" cxnId="{3ABC8311-8D2D-4791-BCA5-DB5FDA7279D3}">
      <dgm:prSet/>
      <dgm:spPr/>
      <dgm:t>
        <a:bodyPr/>
        <a:lstStyle/>
        <a:p>
          <a:endParaRPr lang="fr-BE"/>
        </a:p>
      </dgm:t>
    </dgm:pt>
    <dgm:pt modelId="{5166588C-6364-4ACC-84FC-98A1677BF178}" type="sibTrans" cxnId="{3ABC8311-8D2D-4791-BCA5-DB5FDA7279D3}">
      <dgm:prSet/>
      <dgm:spPr/>
      <dgm:t>
        <a:bodyPr/>
        <a:lstStyle/>
        <a:p>
          <a:endParaRPr lang="fr-BE"/>
        </a:p>
      </dgm:t>
    </dgm:pt>
    <dgm:pt modelId="{AB71E631-16D2-4816-AFDF-4DF322FD912B}">
      <dgm:prSet custT="1"/>
      <dgm:spPr>
        <a:solidFill>
          <a:schemeClr val="accent6"/>
        </a:solidFill>
      </dgm:spPr>
      <dgm:t>
        <a:bodyPr/>
        <a:lstStyle/>
        <a:p>
          <a:r>
            <a:rPr lang="fr-BE" sz="1800" b="1" i="1" dirty="0" smtClean="0"/>
            <a:t>En 2020 : </a:t>
          </a:r>
        </a:p>
        <a:p>
          <a:r>
            <a:rPr lang="fr-BE" sz="1800" b="1" i="1" dirty="0" smtClean="0"/>
            <a:t>Reprise progressive de la maintenance applicative et du support utilisateurs BAEC  </a:t>
          </a:r>
          <a:endParaRPr lang="fr-BE" sz="1800" b="1" i="1" dirty="0"/>
        </a:p>
      </dgm:t>
    </dgm:pt>
    <dgm:pt modelId="{40B424B2-FF0E-42E1-B7D7-2124E21BE3EE}" type="parTrans" cxnId="{80ADD320-4F34-459B-B5A2-FBAAD2142C92}">
      <dgm:prSet/>
      <dgm:spPr/>
      <dgm:t>
        <a:bodyPr/>
        <a:lstStyle/>
        <a:p>
          <a:endParaRPr lang="fr-BE"/>
        </a:p>
      </dgm:t>
    </dgm:pt>
    <dgm:pt modelId="{BE40A6F6-AF4A-469F-91B3-FA0255316A29}" type="sibTrans" cxnId="{80ADD320-4F34-459B-B5A2-FBAAD2142C92}">
      <dgm:prSet/>
      <dgm:spPr/>
      <dgm:t>
        <a:bodyPr/>
        <a:lstStyle/>
        <a:p>
          <a:endParaRPr lang="fr-BE"/>
        </a:p>
      </dgm:t>
    </dgm:pt>
    <dgm:pt modelId="{8BCB97AA-870E-4E3B-8EF6-0F5648FC523A}" type="pres">
      <dgm:prSet presAssocID="{9526E47E-E01D-4371-AAF3-85C2ED3C283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551303F4-44D1-41A3-B2D9-B760F82382AB}" type="pres">
      <dgm:prSet presAssocID="{F301EE79-65FD-4D49-A39E-3CDD76E69E63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C3E988E-6600-49E9-90A2-BCEDE3858E83}" type="pres">
      <dgm:prSet presAssocID="{21EC71EA-2C3C-4B6A-82BC-045FD3305441}" presName="spacer" presStyleCnt="0"/>
      <dgm:spPr/>
    </dgm:pt>
    <dgm:pt modelId="{D20EA5A2-12D8-42A6-A2A1-5DAF28B6F3D6}" type="pres">
      <dgm:prSet presAssocID="{6AEA0F38-F2C2-43FC-81E3-A01113F272AB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096A517C-ADA6-4758-A7E8-01D88FB54FE6}" type="pres">
      <dgm:prSet presAssocID="{582FBB47-ED68-49D0-88CB-9EF781C8F435}" presName="spacer" presStyleCnt="0"/>
      <dgm:spPr/>
    </dgm:pt>
    <dgm:pt modelId="{6CD32B06-B2EA-4004-8798-0189F0D25CD9}" type="pres">
      <dgm:prSet presAssocID="{9B149E7A-7E6A-4D97-B19D-8ECE01B3C2DB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2F0CE7E7-0C80-48F3-8571-D05C22DB59CD}" type="pres">
      <dgm:prSet presAssocID="{3969AEB3-A3A0-4DE6-BD6A-D24A61C4CC9B}" presName="spacer" presStyleCnt="0"/>
      <dgm:spPr/>
    </dgm:pt>
    <dgm:pt modelId="{5A94B488-69E8-4ADE-B1C2-2368E9157A40}" type="pres">
      <dgm:prSet presAssocID="{348EA1DF-6267-42CE-B557-C7258A1867D4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CB7F2E88-42C7-4E0E-8F81-BEA3268E51E6}" type="pres">
      <dgm:prSet presAssocID="{25A4A2AD-952B-46CF-82B8-A9DB9D703541}" presName="spacer" presStyleCnt="0"/>
      <dgm:spPr/>
    </dgm:pt>
    <dgm:pt modelId="{76A6AF20-9F7C-40D5-8673-EA2148C97C8E}" type="pres">
      <dgm:prSet presAssocID="{0E0DA996-8D70-447C-A685-20DE8D821546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8990B02A-BEE8-4651-A444-147D7DDD47F3}" type="pres">
      <dgm:prSet presAssocID="{5166588C-6364-4ACC-84FC-98A1677BF178}" presName="spacer" presStyleCnt="0"/>
      <dgm:spPr/>
    </dgm:pt>
    <dgm:pt modelId="{D8BEACB7-D3A8-431A-B18E-528192E47AC7}" type="pres">
      <dgm:prSet presAssocID="{B5987FD4-7A07-49D0-A299-217D25A9482B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C0F71AF8-DE6C-4B2E-919A-C967AC78A163}" type="pres">
      <dgm:prSet presAssocID="{D0069DC4-B4FC-41CB-ABCF-CD569C8B5DA6}" presName="spacer" presStyleCnt="0"/>
      <dgm:spPr/>
    </dgm:pt>
    <dgm:pt modelId="{516A23EE-B94A-4796-A567-73B84007507B}" type="pres">
      <dgm:prSet presAssocID="{AB71E631-16D2-4816-AFDF-4DF322FD912B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3ABC8311-8D2D-4791-BCA5-DB5FDA7279D3}" srcId="{9526E47E-E01D-4371-AAF3-85C2ED3C283F}" destId="{0E0DA996-8D70-447C-A685-20DE8D821546}" srcOrd="4" destOrd="0" parTransId="{4E3E41E8-CDBD-49F7-ADDA-C0A19CE51AEF}" sibTransId="{5166588C-6364-4ACC-84FC-98A1677BF178}"/>
    <dgm:cxn modelId="{9B4298A3-A834-42D7-9F13-584DA9B1EA59}" type="presOf" srcId="{B5987FD4-7A07-49D0-A299-217D25A9482B}" destId="{D8BEACB7-D3A8-431A-B18E-528192E47AC7}" srcOrd="0" destOrd="0" presId="urn:microsoft.com/office/officeart/2005/8/layout/vList2"/>
    <dgm:cxn modelId="{BD4FCB12-C03D-40E6-86EF-0034560F7CF6}" type="presOf" srcId="{9526E47E-E01D-4371-AAF3-85C2ED3C283F}" destId="{8BCB97AA-870E-4E3B-8EF6-0F5648FC523A}" srcOrd="0" destOrd="0" presId="urn:microsoft.com/office/officeart/2005/8/layout/vList2"/>
    <dgm:cxn modelId="{80ADD320-4F34-459B-B5A2-FBAAD2142C92}" srcId="{9526E47E-E01D-4371-AAF3-85C2ED3C283F}" destId="{AB71E631-16D2-4816-AFDF-4DF322FD912B}" srcOrd="6" destOrd="0" parTransId="{40B424B2-FF0E-42E1-B7D7-2124E21BE3EE}" sibTransId="{BE40A6F6-AF4A-469F-91B3-FA0255316A29}"/>
    <dgm:cxn modelId="{F9AB401B-A738-4607-A37C-BFCFF465989E}" type="presOf" srcId="{9B149E7A-7E6A-4D97-B19D-8ECE01B3C2DB}" destId="{6CD32B06-B2EA-4004-8798-0189F0D25CD9}" srcOrd="0" destOrd="0" presId="urn:microsoft.com/office/officeart/2005/8/layout/vList2"/>
    <dgm:cxn modelId="{11ED576C-8BB2-4AAC-9DB7-E4C0551BB22D}" type="presOf" srcId="{0E0DA996-8D70-447C-A685-20DE8D821546}" destId="{76A6AF20-9F7C-40D5-8673-EA2148C97C8E}" srcOrd="0" destOrd="0" presId="urn:microsoft.com/office/officeart/2005/8/layout/vList2"/>
    <dgm:cxn modelId="{DB629FBD-CBC6-4DD7-98E1-4BA17A802B9F}" type="presOf" srcId="{6AEA0F38-F2C2-43FC-81E3-A01113F272AB}" destId="{D20EA5A2-12D8-42A6-A2A1-5DAF28B6F3D6}" srcOrd="0" destOrd="0" presId="urn:microsoft.com/office/officeart/2005/8/layout/vList2"/>
    <dgm:cxn modelId="{4D96EF02-02B5-4FBE-B0C1-733CBD2A6F13}" type="presOf" srcId="{348EA1DF-6267-42CE-B557-C7258A1867D4}" destId="{5A94B488-69E8-4ADE-B1C2-2368E9157A40}" srcOrd="0" destOrd="0" presId="urn:microsoft.com/office/officeart/2005/8/layout/vList2"/>
    <dgm:cxn modelId="{24986AAF-A0D8-41ED-B7C6-2FB4B50A2597}" srcId="{9526E47E-E01D-4371-AAF3-85C2ED3C283F}" destId="{B5987FD4-7A07-49D0-A299-217D25A9482B}" srcOrd="5" destOrd="0" parTransId="{07B2497C-D496-4647-8525-DBB85F7A9D72}" sibTransId="{D0069DC4-B4FC-41CB-ABCF-CD569C8B5DA6}"/>
    <dgm:cxn modelId="{8FD810D8-F0DD-4ACC-96CA-709525DE0AC2}" srcId="{9526E47E-E01D-4371-AAF3-85C2ED3C283F}" destId="{F301EE79-65FD-4D49-A39E-3CDD76E69E63}" srcOrd="0" destOrd="0" parTransId="{AB9F9F6F-11CC-4832-98BF-55E000380D50}" sibTransId="{21EC71EA-2C3C-4B6A-82BC-045FD3305441}"/>
    <dgm:cxn modelId="{6B43FBB2-EE2C-4DC2-B951-4B67ED9EF24F}" srcId="{9526E47E-E01D-4371-AAF3-85C2ED3C283F}" destId="{348EA1DF-6267-42CE-B557-C7258A1867D4}" srcOrd="3" destOrd="0" parTransId="{5DBA84B1-5D57-44D4-B8B6-DCB77DC3C94E}" sibTransId="{25A4A2AD-952B-46CF-82B8-A9DB9D703541}"/>
    <dgm:cxn modelId="{B8D33B06-D646-4C7E-8B24-9AF7A3BD1CFC}" srcId="{9526E47E-E01D-4371-AAF3-85C2ED3C283F}" destId="{9B149E7A-7E6A-4D97-B19D-8ECE01B3C2DB}" srcOrd="2" destOrd="0" parTransId="{5E58DFA6-CF25-4429-BF07-36DE025FAD8D}" sibTransId="{3969AEB3-A3A0-4DE6-BD6A-D24A61C4CC9B}"/>
    <dgm:cxn modelId="{076CFFAB-7537-43C4-98EF-16FA3F1BAB7F}" srcId="{9526E47E-E01D-4371-AAF3-85C2ED3C283F}" destId="{6AEA0F38-F2C2-43FC-81E3-A01113F272AB}" srcOrd="1" destOrd="0" parTransId="{360B902C-2896-469D-B6C6-DA164929FD69}" sibTransId="{582FBB47-ED68-49D0-88CB-9EF781C8F435}"/>
    <dgm:cxn modelId="{C17BA935-A9D0-467F-89FE-97DAB0F8B1DF}" type="presOf" srcId="{F301EE79-65FD-4D49-A39E-3CDD76E69E63}" destId="{551303F4-44D1-41A3-B2D9-B760F82382AB}" srcOrd="0" destOrd="0" presId="urn:microsoft.com/office/officeart/2005/8/layout/vList2"/>
    <dgm:cxn modelId="{D32B590E-DE8C-4DA4-A944-F6793041EFF1}" type="presOf" srcId="{AB71E631-16D2-4816-AFDF-4DF322FD912B}" destId="{516A23EE-B94A-4796-A567-73B84007507B}" srcOrd="0" destOrd="0" presId="urn:microsoft.com/office/officeart/2005/8/layout/vList2"/>
    <dgm:cxn modelId="{D41CD501-82FB-4F8F-9F62-F399A368D274}" type="presParOf" srcId="{8BCB97AA-870E-4E3B-8EF6-0F5648FC523A}" destId="{551303F4-44D1-41A3-B2D9-B760F82382AB}" srcOrd="0" destOrd="0" presId="urn:microsoft.com/office/officeart/2005/8/layout/vList2"/>
    <dgm:cxn modelId="{D3A457DA-E306-437B-B0DC-50CED873E41E}" type="presParOf" srcId="{8BCB97AA-870E-4E3B-8EF6-0F5648FC523A}" destId="{BC3E988E-6600-49E9-90A2-BCEDE3858E83}" srcOrd="1" destOrd="0" presId="urn:microsoft.com/office/officeart/2005/8/layout/vList2"/>
    <dgm:cxn modelId="{01C38897-C3CF-42EE-9363-3A8984440C24}" type="presParOf" srcId="{8BCB97AA-870E-4E3B-8EF6-0F5648FC523A}" destId="{D20EA5A2-12D8-42A6-A2A1-5DAF28B6F3D6}" srcOrd="2" destOrd="0" presId="urn:microsoft.com/office/officeart/2005/8/layout/vList2"/>
    <dgm:cxn modelId="{81592EC3-2B41-41CB-AB6F-99A0BD2C12E0}" type="presParOf" srcId="{8BCB97AA-870E-4E3B-8EF6-0F5648FC523A}" destId="{096A517C-ADA6-4758-A7E8-01D88FB54FE6}" srcOrd="3" destOrd="0" presId="urn:microsoft.com/office/officeart/2005/8/layout/vList2"/>
    <dgm:cxn modelId="{78CAF2AC-0CD7-4874-B554-3BF10343451F}" type="presParOf" srcId="{8BCB97AA-870E-4E3B-8EF6-0F5648FC523A}" destId="{6CD32B06-B2EA-4004-8798-0189F0D25CD9}" srcOrd="4" destOrd="0" presId="urn:microsoft.com/office/officeart/2005/8/layout/vList2"/>
    <dgm:cxn modelId="{066F58A9-15BE-4FB0-ABB8-9710C5ECED4D}" type="presParOf" srcId="{8BCB97AA-870E-4E3B-8EF6-0F5648FC523A}" destId="{2F0CE7E7-0C80-48F3-8571-D05C22DB59CD}" srcOrd="5" destOrd="0" presId="urn:microsoft.com/office/officeart/2005/8/layout/vList2"/>
    <dgm:cxn modelId="{B71F9ECA-78D6-4B99-8D1F-4119B6300395}" type="presParOf" srcId="{8BCB97AA-870E-4E3B-8EF6-0F5648FC523A}" destId="{5A94B488-69E8-4ADE-B1C2-2368E9157A40}" srcOrd="6" destOrd="0" presId="urn:microsoft.com/office/officeart/2005/8/layout/vList2"/>
    <dgm:cxn modelId="{43C7CE43-576F-46CC-BFA0-DB790432D7D5}" type="presParOf" srcId="{8BCB97AA-870E-4E3B-8EF6-0F5648FC523A}" destId="{CB7F2E88-42C7-4E0E-8F81-BEA3268E51E6}" srcOrd="7" destOrd="0" presId="urn:microsoft.com/office/officeart/2005/8/layout/vList2"/>
    <dgm:cxn modelId="{DB81CEDE-EC49-43F0-85D2-2370D57A6DE6}" type="presParOf" srcId="{8BCB97AA-870E-4E3B-8EF6-0F5648FC523A}" destId="{76A6AF20-9F7C-40D5-8673-EA2148C97C8E}" srcOrd="8" destOrd="0" presId="urn:microsoft.com/office/officeart/2005/8/layout/vList2"/>
    <dgm:cxn modelId="{574F50A4-1F17-464C-B0AD-3373742ACD95}" type="presParOf" srcId="{8BCB97AA-870E-4E3B-8EF6-0F5648FC523A}" destId="{8990B02A-BEE8-4651-A444-147D7DDD47F3}" srcOrd="9" destOrd="0" presId="urn:microsoft.com/office/officeart/2005/8/layout/vList2"/>
    <dgm:cxn modelId="{31099CCF-844A-42D0-BC69-A7CA88BEE487}" type="presParOf" srcId="{8BCB97AA-870E-4E3B-8EF6-0F5648FC523A}" destId="{D8BEACB7-D3A8-431A-B18E-528192E47AC7}" srcOrd="10" destOrd="0" presId="urn:microsoft.com/office/officeart/2005/8/layout/vList2"/>
    <dgm:cxn modelId="{51149638-18C5-4B61-BFC9-B645885AB95D}" type="presParOf" srcId="{8BCB97AA-870E-4E3B-8EF6-0F5648FC523A}" destId="{C0F71AF8-DE6C-4B2E-919A-C967AC78A163}" srcOrd="11" destOrd="0" presId="urn:microsoft.com/office/officeart/2005/8/layout/vList2"/>
    <dgm:cxn modelId="{5B95D06D-AB6D-4B79-8F3B-C5F6437A98D3}" type="presParOf" srcId="{8BCB97AA-870E-4E3B-8EF6-0F5648FC523A}" destId="{516A23EE-B94A-4796-A567-73B84007507B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0305E6-709B-4040-97D5-4479284912CA}" type="doc">
      <dgm:prSet loTypeId="urn:microsoft.com/office/officeart/2005/8/layout/hProcess9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fr-BE"/>
        </a:p>
      </dgm:t>
    </dgm:pt>
    <dgm:pt modelId="{5BDEAE4B-E171-46A9-A683-CAC02294FF70}">
      <dgm:prSet custT="1"/>
      <dgm:spPr/>
      <dgm:t>
        <a:bodyPr/>
        <a:lstStyle/>
        <a:p>
          <a:pPr rtl="0"/>
          <a:r>
            <a:rPr lang="fr-BE" sz="1400" b="1" dirty="0" smtClean="0"/>
            <a:t>Agents de 1</a:t>
          </a:r>
          <a:r>
            <a:rPr lang="fr-BE" sz="1400" b="1" baseline="30000" dirty="0" smtClean="0"/>
            <a:t>ère</a:t>
          </a:r>
          <a:r>
            <a:rPr lang="fr-BE" sz="1400" b="1" dirty="0" smtClean="0"/>
            <a:t> ligne Help desk - Dispatching</a:t>
          </a:r>
          <a:endParaRPr lang="fr-BE" sz="1400" b="1" dirty="0"/>
        </a:p>
      </dgm:t>
    </dgm:pt>
    <dgm:pt modelId="{B078837E-3E0E-47AC-888C-EE999D5955BA}" type="parTrans" cxnId="{CDBBF7D9-55C3-483F-BA9B-4E6CB4AD9960}">
      <dgm:prSet/>
      <dgm:spPr/>
      <dgm:t>
        <a:bodyPr/>
        <a:lstStyle/>
        <a:p>
          <a:endParaRPr lang="fr-BE" b="1"/>
        </a:p>
      </dgm:t>
    </dgm:pt>
    <dgm:pt modelId="{45D64FB7-E3D9-41A8-B872-88F8BED54AC4}" type="sibTrans" cxnId="{CDBBF7D9-55C3-483F-BA9B-4E6CB4AD9960}">
      <dgm:prSet/>
      <dgm:spPr/>
      <dgm:t>
        <a:bodyPr/>
        <a:lstStyle/>
        <a:p>
          <a:endParaRPr lang="fr-BE" b="1"/>
        </a:p>
      </dgm:t>
    </dgm:pt>
    <dgm:pt modelId="{BB9055B8-2F4E-42A8-85F5-C0D7707E9BFA}">
      <dgm:prSet custT="1"/>
      <dgm:spPr/>
      <dgm:t>
        <a:bodyPr/>
        <a:lstStyle/>
        <a:p>
          <a:pPr rtl="0"/>
          <a:r>
            <a:rPr lang="fr-BE" sz="1400" b="1" dirty="0" smtClean="0"/>
            <a:t>Agents de 2</a:t>
          </a:r>
          <a:r>
            <a:rPr lang="fr-BE" sz="1400" b="1" baseline="30000" dirty="0" smtClean="0"/>
            <a:t>ème</a:t>
          </a:r>
          <a:r>
            <a:rPr lang="fr-BE" sz="1400" b="1" dirty="0" smtClean="0"/>
            <a:t> ligne - Support utilisateurs</a:t>
          </a:r>
          <a:endParaRPr lang="fr-BE" sz="1400" b="1" dirty="0"/>
        </a:p>
      </dgm:t>
    </dgm:pt>
    <dgm:pt modelId="{857C936A-CED6-4553-A613-C98F0DEBBB7D}" type="parTrans" cxnId="{9D1FB289-6DC5-4EF7-A236-C56A257DAC3D}">
      <dgm:prSet/>
      <dgm:spPr/>
      <dgm:t>
        <a:bodyPr/>
        <a:lstStyle/>
        <a:p>
          <a:endParaRPr lang="fr-BE" b="1"/>
        </a:p>
      </dgm:t>
    </dgm:pt>
    <dgm:pt modelId="{D6413ACD-0741-4B52-BE87-5044AFEEBDF7}" type="sibTrans" cxnId="{9D1FB289-6DC5-4EF7-A236-C56A257DAC3D}">
      <dgm:prSet/>
      <dgm:spPr/>
      <dgm:t>
        <a:bodyPr/>
        <a:lstStyle/>
        <a:p>
          <a:endParaRPr lang="fr-BE" b="1"/>
        </a:p>
      </dgm:t>
    </dgm:pt>
    <dgm:pt modelId="{1F7DE94D-3089-421F-8831-6816FBD70852}">
      <dgm:prSet custT="1"/>
      <dgm:spPr/>
      <dgm:t>
        <a:bodyPr/>
        <a:lstStyle/>
        <a:p>
          <a:pPr rtl="0"/>
          <a:r>
            <a:rPr lang="fr-BE" sz="1400" b="1" dirty="0" smtClean="0"/>
            <a:t>IT - Exploitation-réseau</a:t>
          </a:r>
          <a:endParaRPr lang="fr-BE" sz="1400" b="1" dirty="0"/>
        </a:p>
      </dgm:t>
    </dgm:pt>
    <dgm:pt modelId="{5C36AC24-672C-4796-B9DC-E65C0E1E7038}" type="parTrans" cxnId="{75C36EF0-865D-4969-82A1-5F41EAE53FF6}">
      <dgm:prSet/>
      <dgm:spPr/>
      <dgm:t>
        <a:bodyPr/>
        <a:lstStyle/>
        <a:p>
          <a:endParaRPr lang="fr-BE" b="1"/>
        </a:p>
      </dgm:t>
    </dgm:pt>
    <dgm:pt modelId="{EE983622-A976-4F1F-B8F1-34004A2AB733}" type="sibTrans" cxnId="{75C36EF0-865D-4969-82A1-5F41EAE53FF6}">
      <dgm:prSet/>
      <dgm:spPr/>
      <dgm:t>
        <a:bodyPr/>
        <a:lstStyle/>
        <a:p>
          <a:endParaRPr lang="fr-BE" b="1"/>
        </a:p>
      </dgm:t>
    </dgm:pt>
    <dgm:pt modelId="{5F7D0380-6237-4094-8B80-5AB7A3F974F1}">
      <dgm:prSet custT="1"/>
      <dgm:spPr/>
      <dgm:t>
        <a:bodyPr/>
        <a:lstStyle/>
        <a:p>
          <a:pPr rtl="0"/>
          <a:r>
            <a:rPr lang="fr-BE" sz="1400" b="1" dirty="0" smtClean="0"/>
            <a:t>IT - Applications</a:t>
          </a:r>
          <a:endParaRPr lang="fr-BE" sz="1400" b="1" dirty="0"/>
        </a:p>
      </dgm:t>
    </dgm:pt>
    <dgm:pt modelId="{D119D03E-2DE2-419E-8B65-645616111A66}" type="parTrans" cxnId="{83BF90DA-4BF1-46F2-9AE0-9C2F71EA287B}">
      <dgm:prSet/>
      <dgm:spPr/>
      <dgm:t>
        <a:bodyPr/>
        <a:lstStyle/>
        <a:p>
          <a:endParaRPr lang="fr-BE" b="1"/>
        </a:p>
      </dgm:t>
    </dgm:pt>
    <dgm:pt modelId="{EB92E8CA-CF00-46F2-87DF-511C7558FD88}" type="sibTrans" cxnId="{83BF90DA-4BF1-46F2-9AE0-9C2F71EA287B}">
      <dgm:prSet/>
      <dgm:spPr/>
      <dgm:t>
        <a:bodyPr/>
        <a:lstStyle/>
        <a:p>
          <a:endParaRPr lang="fr-BE" b="1"/>
        </a:p>
      </dgm:t>
    </dgm:pt>
    <dgm:pt modelId="{698AB166-CA77-42FA-A703-D041EDBA9EF6}">
      <dgm:prSet custT="1"/>
      <dgm:spPr/>
      <dgm:t>
        <a:bodyPr/>
        <a:lstStyle/>
        <a:p>
          <a:pPr rtl="0"/>
          <a:r>
            <a:rPr lang="fr-BE" sz="1400" b="1" dirty="0" smtClean="0"/>
            <a:t>Secrétariat du Comité de gestion BAEC</a:t>
          </a:r>
          <a:endParaRPr lang="fr-BE" sz="1400" b="1" dirty="0"/>
        </a:p>
      </dgm:t>
    </dgm:pt>
    <dgm:pt modelId="{73FD6040-2E71-4EAB-A06B-220D4D384690}" type="parTrans" cxnId="{F7888A11-772C-4D3C-8B44-A8996C604808}">
      <dgm:prSet/>
      <dgm:spPr/>
      <dgm:t>
        <a:bodyPr/>
        <a:lstStyle/>
        <a:p>
          <a:endParaRPr lang="fr-BE" b="1"/>
        </a:p>
      </dgm:t>
    </dgm:pt>
    <dgm:pt modelId="{EE318FBC-68D3-490B-8D40-DB0C714A81D2}" type="sibTrans" cxnId="{F7888A11-772C-4D3C-8B44-A8996C604808}">
      <dgm:prSet/>
      <dgm:spPr/>
      <dgm:t>
        <a:bodyPr/>
        <a:lstStyle/>
        <a:p>
          <a:endParaRPr lang="fr-BE" b="1"/>
        </a:p>
      </dgm:t>
    </dgm:pt>
    <dgm:pt modelId="{3733F7D9-90DD-41F0-B5A1-97A40F1B49CF}">
      <dgm:prSet custT="1"/>
      <dgm:spPr/>
      <dgm:t>
        <a:bodyPr/>
        <a:lstStyle/>
        <a:p>
          <a:pPr rtl="0"/>
          <a:r>
            <a:rPr lang="fr-BE" sz="1400" b="1" dirty="0" smtClean="0"/>
            <a:t>Web site</a:t>
          </a:r>
        </a:p>
        <a:p>
          <a:pPr rtl="0"/>
          <a:r>
            <a:rPr lang="fr-BE" sz="1400" b="1" dirty="0" smtClean="0"/>
            <a:t>Admin</a:t>
          </a:r>
          <a:endParaRPr lang="fr-BE" sz="1400" b="1" dirty="0"/>
        </a:p>
      </dgm:t>
    </dgm:pt>
    <dgm:pt modelId="{CC813314-6A8B-4E2E-BC7F-64D43FD4B4B3}" type="parTrans" cxnId="{FE2075A0-DE92-40B9-B514-3B6B7CAF6C47}">
      <dgm:prSet/>
      <dgm:spPr/>
      <dgm:t>
        <a:bodyPr/>
        <a:lstStyle/>
        <a:p>
          <a:endParaRPr lang="fr-BE" b="1"/>
        </a:p>
      </dgm:t>
    </dgm:pt>
    <dgm:pt modelId="{4BE461F2-701C-467F-9F0F-39FBF1CCEBC2}" type="sibTrans" cxnId="{FE2075A0-DE92-40B9-B514-3B6B7CAF6C47}">
      <dgm:prSet/>
      <dgm:spPr/>
      <dgm:t>
        <a:bodyPr/>
        <a:lstStyle/>
        <a:p>
          <a:endParaRPr lang="fr-BE" b="1"/>
        </a:p>
      </dgm:t>
    </dgm:pt>
    <dgm:pt modelId="{0AD1632C-AE9F-45AA-A546-A8BC4BFAE330}">
      <dgm:prSet custT="1"/>
      <dgm:spPr/>
      <dgm:t>
        <a:bodyPr/>
        <a:lstStyle/>
        <a:p>
          <a:pPr rtl="0"/>
          <a:r>
            <a:rPr lang="fr-BE" sz="1400" b="1" dirty="0" smtClean="0"/>
            <a:t>Autres services RN: </a:t>
          </a:r>
        </a:p>
        <a:p>
          <a:pPr rtl="0"/>
          <a:r>
            <a:rPr lang="fr-BE" sz="1400" b="1" dirty="0" smtClean="0"/>
            <a:t>gestion des impacts RN-Population-</a:t>
          </a:r>
          <a:r>
            <a:rPr lang="fr-BE" sz="1400" b="1" dirty="0" err="1" smtClean="0"/>
            <a:t>eID</a:t>
          </a:r>
          <a:endParaRPr lang="fr-BE" sz="1400" b="1" dirty="0"/>
        </a:p>
      </dgm:t>
    </dgm:pt>
    <dgm:pt modelId="{61716DF3-3281-4A10-A3B2-4D9C56BF4B14}" type="parTrans" cxnId="{37271208-5932-475E-AF7D-E5217DD7D014}">
      <dgm:prSet/>
      <dgm:spPr/>
      <dgm:t>
        <a:bodyPr/>
        <a:lstStyle/>
        <a:p>
          <a:endParaRPr lang="fr-BE" b="1"/>
        </a:p>
      </dgm:t>
    </dgm:pt>
    <dgm:pt modelId="{A755CDFE-8FC2-4A11-9D71-2FA2CAA4173D}" type="sibTrans" cxnId="{37271208-5932-475E-AF7D-E5217DD7D014}">
      <dgm:prSet/>
      <dgm:spPr/>
      <dgm:t>
        <a:bodyPr/>
        <a:lstStyle/>
        <a:p>
          <a:endParaRPr lang="fr-BE" b="1"/>
        </a:p>
      </dgm:t>
    </dgm:pt>
    <dgm:pt modelId="{F5CCF45B-ECC2-4A2F-92F3-FB4D7A07C24F}">
      <dgm:prSet custT="1"/>
      <dgm:spPr/>
      <dgm:t>
        <a:bodyPr/>
        <a:lstStyle/>
        <a:p>
          <a:r>
            <a:rPr lang="fr-BE" sz="1400" b="1" dirty="0" smtClean="0"/>
            <a:t>Service Juridique</a:t>
          </a:r>
          <a:endParaRPr lang="fr-BE" sz="1400" b="1" dirty="0"/>
        </a:p>
      </dgm:t>
    </dgm:pt>
    <dgm:pt modelId="{04590986-17BA-4F5A-8786-1555D444F28C}" type="parTrans" cxnId="{375428C2-B2E4-40DE-869D-3EA16A2196C6}">
      <dgm:prSet/>
      <dgm:spPr/>
      <dgm:t>
        <a:bodyPr/>
        <a:lstStyle/>
        <a:p>
          <a:endParaRPr lang="fr-BE" b="1"/>
        </a:p>
      </dgm:t>
    </dgm:pt>
    <dgm:pt modelId="{27A73AB6-581A-4A3A-B81A-259EF944086B}" type="sibTrans" cxnId="{375428C2-B2E4-40DE-869D-3EA16A2196C6}">
      <dgm:prSet/>
      <dgm:spPr/>
      <dgm:t>
        <a:bodyPr/>
        <a:lstStyle/>
        <a:p>
          <a:endParaRPr lang="fr-BE" b="1"/>
        </a:p>
      </dgm:t>
    </dgm:pt>
    <dgm:pt modelId="{65EF4D8B-D4A3-46A4-BC0B-60A2954F178F}" type="pres">
      <dgm:prSet presAssocID="{9F0305E6-709B-4040-97D5-4479284912CA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FB96478E-EEB2-4598-A2A2-C4424351E8CF}" type="pres">
      <dgm:prSet presAssocID="{9F0305E6-709B-4040-97D5-4479284912CA}" presName="arrow" presStyleLbl="bgShp" presStyleIdx="0" presStyleCnt="1" custLinFactNeighborX="4377"/>
      <dgm:spPr/>
    </dgm:pt>
    <dgm:pt modelId="{E519F337-06C2-4DFD-8424-77C50647CEB7}" type="pres">
      <dgm:prSet presAssocID="{9F0305E6-709B-4040-97D5-4479284912CA}" presName="linearProcess" presStyleCnt="0"/>
      <dgm:spPr/>
    </dgm:pt>
    <dgm:pt modelId="{46B739E9-CA4F-476B-BD52-A2925FB4B8DD}" type="pres">
      <dgm:prSet presAssocID="{5BDEAE4B-E171-46A9-A683-CAC02294FF70}" presName="textNode" presStyleLbl="node1" presStyleIdx="0" presStyleCnt="8" custScaleX="543910" custScaleY="110000" custLinFactX="95994" custLinFactNeighborX="100000" custLinFactNeighborY="-66348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81730D09-DE7E-4EA4-9443-B390691282EB}" type="pres">
      <dgm:prSet presAssocID="{45D64FB7-E3D9-41A8-B872-88F8BED54AC4}" presName="sibTrans" presStyleCnt="0"/>
      <dgm:spPr/>
    </dgm:pt>
    <dgm:pt modelId="{3D8BBCDE-DE72-47FD-86E3-4BEF9C857118}" type="pres">
      <dgm:prSet presAssocID="{BB9055B8-2F4E-42A8-85F5-C0D7707E9BFA}" presName="textNode" presStyleLbl="node1" presStyleIdx="1" presStyleCnt="8" custScaleX="606084" custScaleY="110000" custLinFactX="4170" custLinFactNeighborX="100000" custLinFactNeighborY="54167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885817D-1771-4248-969C-EFD97476A505}" type="pres">
      <dgm:prSet presAssocID="{D6413ACD-0741-4B52-BE87-5044AFEEBDF7}" presName="sibTrans" presStyleCnt="0"/>
      <dgm:spPr/>
    </dgm:pt>
    <dgm:pt modelId="{62D7CC0A-9771-40BD-A5C8-FC6C3F22EFA0}" type="pres">
      <dgm:prSet presAssocID="{1F7DE94D-3089-421F-8831-6816FBD70852}" presName="textNode" presStyleLbl="node1" presStyleIdx="2" presStyleCnt="8" custScaleX="559864" custScaleY="110000" custLinFactX="-35251" custLinFactNeighborX="-100000" custLinFactNeighborY="-66238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E5CDECEA-9C4B-40B9-8726-9EFC897DE9DE}" type="pres">
      <dgm:prSet presAssocID="{EE983622-A976-4F1F-B8F1-34004A2AB733}" presName="sibTrans" presStyleCnt="0"/>
      <dgm:spPr/>
    </dgm:pt>
    <dgm:pt modelId="{E2612BF0-B8DD-4430-BCF2-A6BEB8BB4CD0}" type="pres">
      <dgm:prSet presAssocID="{5F7D0380-6237-4094-8B80-5AB7A3F974F1}" presName="textNode" presStyleLbl="node1" presStyleIdx="3" presStyleCnt="8" custScaleX="581908" custScaleY="110000" custLinFactX="-37021" custLinFactNeighborX="-100000" custLinFactNeighborY="5051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A4FE638-4CF5-423E-A333-2974E89C7ED4}" type="pres">
      <dgm:prSet presAssocID="{EB92E8CA-CF00-46F2-87DF-511C7558FD88}" presName="sibTrans" presStyleCnt="0"/>
      <dgm:spPr/>
    </dgm:pt>
    <dgm:pt modelId="{E0A1B056-B428-4C78-8194-BE08FACAEB04}" type="pres">
      <dgm:prSet presAssocID="{698AB166-CA77-42FA-A703-D041EDBA9EF6}" presName="textNode" presStyleLbl="node1" presStyleIdx="4" presStyleCnt="8" custScaleX="519063" custScaleY="110000" custLinFactX="-61049" custLinFactNeighborX="-100000" custLinFactNeighborY="-66238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F8A9A91-B233-443F-88CA-1AAA03B0145D}" type="pres">
      <dgm:prSet presAssocID="{EE318FBC-68D3-490B-8D40-DB0C714A81D2}" presName="sibTrans" presStyleCnt="0"/>
      <dgm:spPr/>
    </dgm:pt>
    <dgm:pt modelId="{6819BDE4-4070-46D8-960A-F58F1A8B9493}" type="pres">
      <dgm:prSet presAssocID="{3733F7D9-90DD-41F0-B5A1-97A40F1B49CF}" presName="textNode" presStyleLbl="node1" presStyleIdx="5" presStyleCnt="8" custScaleX="374030" custScaleY="110000" custLinFactX="-24435" custLinFactNeighborX="-100000" custLinFactNeighborY="5051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164B52DB-C7E8-449B-9483-F7F4921AECDA}" type="pres">
      <dgm:prSet presAssocID="{4BE461F2-701C-467F-9F0F-39FBF1CCEBC2}" presName="sibTrans" presStyleCnt="0"/>
      <dgm:spPr/>
    </dgm:pt>
    <dgm:pt modelId="{53976EDD-6D0C-4461-B948-9B061978440F}" type="pres">
      <dgm:prSet presAssocID="{0AD1632C-AE9F-45AA-A546-A8BC4BFAE330}" presName="textNode" presStyleLbl="node1" presStyleIdx="6" presStyleCnt="8" custScaleX="517538" custScaleY="110000" custLinFactX="-16491" custLinFactNeighborX="-100000" custLinFactNeighborY="-66348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0A56F747-CA0B-4726-9D05-5455819C08F7}" type="pres">
      <dgm:prSet presAssocID="{A755CDFE-8FC2-4A11-9D71-2FA2CAA4173D}" presName="sibTrans" presStyleCnt="0"/>
      <dgm:spPr/>
    </dgm:pt>
    <dgm:pt modelId="{DF135DEF-07DB-4966-BB50-D2F35253D059}" type="pres">
      <dgm:prSet presAssocID="{F5CCF45B-ECC2-4A2F-92F3-FB4D7A07C24F}" presName="textNode" presStyleLbl="node1" presStyleIdx="7" presStyleCnt="8" custScaleX="439561" custLinFactX="-77828" custLinFactNeighborX="-100000" custLinFactNeighborY="49141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FE2075A0-DE92-40B9-B514-3B6B7CAF6C47}" srcId="{9F0305E6-709B-4040-97D5-4479284912CA}" destId="{3733F7D9-90DD-41F0-B5A1-97A40F1B49CF}" srcOrd="5" destOrd="0" parTransId="{CC813314-6A8B-4E2E-BC7F-64D43FD4B4B3}" sibTransId="{4BE461F2-701C-467F-9F0F-39FBF1CCEBC2}"/>
    <dgm:cxn modelId="{375428C2-B2E4-40DE-869D-3EA16A2196C6}" srcId="{9F0305E6-709B-4040-97D5-4479284912CA}" destId="{F5CCF45B-ECC2-4A2F-92F3-FB4D7A07C24F}" srcOrd="7" destOrd="0" parTransId="{04590986-17BA-4F5A-8786-1555D444F28C}" sibTransId="{27A73AB6-581A-4A3A-B81A-259EF944086B}"/>
    <dgm:cxn modelId="{D805C60A-5124-4D45-A1FB-3BE906DE5275}" type="presOf" srcId="{BB9055B8-2F4E-42A8-85F5-C0D7707E9BFA}" destId="{3D8BBCDE-DE72-47FD-86E3-4BEF9C857118}" srcOrd="0" destOrd="0" presId="urn:microsoft.com/office/officeart/2005/8/layout/hProcess9"/>
    <dgm:cxn modelId="{BF19BD0F-79D7-413F-A871-165DB825E2B3}" type="presOf" srcId="{0AD1632C-AE9F-45AA-A546-A8BC4BFAE330}" destId="{53976EDD-6D0C-4461-B948-9B061978440F}" srcOrd="0" destOrd="0" presId="urn:microsoft.com/office/officeart/2005/8/layout/hProcess9"/>
    <dgm:cxn modelId="{FCEA8E87-1F8B-49DE-927A-1D8705875F09}" type="presOf" srcId="{698AB166-CA77-42FA-A703-D041EDBA9EF6}" destId="{E0A1B056-B428-4C78-8194-BE08FACAEB04}" srcOrd="0" destOrd="0" presId="urn:microsoft.com/office/officeart/2005/8/layout/hProcess9"/>
    <dgm:cxn modelId="{4241F129-4145-4900-B777-1CE22462951D}" type="presOf" srcId="{1F7DE94D-3089-421F-8831-6816FBD70852}" destId="{62D7CC0A-9771-40BD-A5C8-FC6C3F22EFA0}" srcOrd="0" destOrd="0" presId="urn:microsoft.com/office/officeart/2005/8/layout/hProcess9"/>
    <dgm:cxn modelId="{9D1FB289-6DC5-4EF7-A236-C56A257DAC3D}" srcId="{9F0305E6-709B-4040-97D5-4479284912CA}" destId="{BB9055B8-2F4E-42A8-85F5-C0D7707E9BFA}" srcOrd="1" destOrd="0" parTransId="{857C936A-CED6-4553-A613-C98F0DEBBB7D}" sibTransId="{D6413ACD-0741-4B52-BE87-5044AFEEBDF7}"/>
    <dgm:cxn modelId="{72FC2F42-FE23-4028-836D-63A6B2AD16BC}" type="presOf" srcId="{F5CCF45B-ECC2-4A2F-92F3-FB4D7A07C24F}" destId="{DF135DEF-07DB-4966-BB50-D2F35253D059}" srcOrd="0" destOrd="0" presId="urn:microsoft.com/office/officeart/2005/8/layout/hProcess9"/>
    <dgm:cxn modelId="{3A24297F-8064-49A8-A2F5-43ECE15FB1DB}" type="presOf" srcId="{5BDEAE4B-E171-46A9-A683-CAC02294FF70}" destId="{46B739E9-CA4F-476B-BD52-A2925FB4B8DD}" srcOrd="0" destOrd="0" presId="urn:microsoft.com/office/officeart/2005/8/layout/hProcess9"/>
    <dgm:cxn modelId="{F7888A11-772C-4D3C-8B44-A8996C604808}" srcId="{9F0305E6-709B-4040-97D5-4479284912CA}" destId="{698AB166-CA77-42FA-A703-D041EDBA9EF6}" srcOrd="4" destOrd="0" parTransId="{73FD6040-2E71-4EAB-A06B-220D4D384690}" sibTransId="{EE318FBC-68D3-490B-8D40-DB0C714A81D2}"/>
    <dgm:cxn modelId="{74F14B0F-7941-415A-B975-FA3084844B3F}" type="presOf" srcId="{3733F7D9-90DD-41F0-B5A1-97A40F1B49CF}" destId="{6819BDE4-4070-46D8-960A-F58F1A8B9493}" srcOrd="0" destOrd="0" presId="urn:microsoft.com/office/officeart/2005/8/layout/hProcess9"/>
    <dgm:cxn modelId="{37271208-5932-475E-AF7D-E5217DD7D014}" srcId="{9F0305E6-709B-4040-97D5-4479284912CA}" destId="{0AD1632C-AE9F-45AA-A546-A8BC4BFAE330}" srcOrd="6" destOrd="0" parTransId="{61716DF3-3281-4A10-A3B2-4D9C56BF4B14}" sibTransId="{A755CDFE-8FC2-4A11-9D71-2FA2CAA4173D}"/>
    <dgm:cxn modelId="{83BF90DA-4BF1-46F2-9AE0-9C2F71EA287B}" srcId="{9F0305E6-709B-4040-97D5-4479284912CA}" destId="{5F7D0380-6237-4094-8B80-5AB7A3F974F1}" srcOrd="3" destOrd="0" parTransId="{D119D03E-2DE2-419E-8B65-645616111A66}" sibTransId="{EB92E8CA-CF00-46F2-87DF-511C7558FD88}"/>
    <dgm:cxn modelId="{CDBBF7D9-55C3-483F-BA9B-4E6CB4AD9960}" srcId="{9F0305E6-709B-4040-97D5-4479284912CA}" destId="{5BDEAE4B-E171-46A9-A683-CAC02294FF70}" srcOrd="0" destOrd="0" parTransId="{B078837E-3E0E-47AC-888C-EE999D5955BA}" sibTransId="{45D64FB7-E3D9-41A8-B872-88F8BED54AC4}"/>
    <dgm:cxn modelId="{75C36EF0-865D-4969-82A1-5F41EAE53FF6}" srcId="{9F0305E6-709B-4040-97D5-4479284912CA}" destId="{1F7DE94D-3089-421F-8831-6816FBD70852}" srcOrd="2" destOrd="0" parTransId="{5C36AC24-672C-4796-B9DC-E65C0E1E7038}" sibTransId="{EE983622-A976-4F1F-B8F1-34004A2AB733}"/>
    <dgm:cxn modelId="{122D3063-AE4A-47BC-81CC-40DD5C6F1467}" type="presOf" srcId="{5F7D0380-6237-4094-8B80-5AB7A3F974F1}" destId="{E2612BF0-B8DD-4430-BCF2-A6BEB8BB4CD0}" srcOrd="0" destOrd="0" presId="urn:microsoft.com/office/officeart/2005/8/layout/hProcess9"/>
    <dgm:cxn modelId="{B96C8871-444F-4F00-8334-F41A4BCC949B}" type="presOf" srcId="{9F0305E6-709B-4040-97D5-4479284912CA}" destId="{65EF4D8B-D4A3-46A4-BC0B-60A2954F178F}" srcOrd="0" destOrd="0" presId="urn:microsoft.com/office/officeart/2005/8/layout/hProcess9"/>
    <dgm:cxn modelId="{23C43603-EF07-4B2C-8F01-03987E3C5394}" type="presParOf" srcId="{65EF4D8B-D4A3-46A4-BC0B-60A2954F178F}" destId="{FB96478E-EEB2-4598-A2A2-C4424351E8CF}" srcOrd="0" destOrd="0" presId="urn:microsoft.com/office/officeart/2005/8/layout/hProcess9"/>
    <dgm:cxn modelId="{D6B4C715-B7E1-4ED7-A282-B04F6D79BB37}" type="presParOf" srcId="{65EF4D8B-D4A3-46A4-BC0B-60A2954F178F}" destId="{E519F337-06C2-4DFD-8424-77C50647CEB7}" srcOrd="1" destOrd="0" presId="urn:microsoft.com/office/officeart/2005/8/layout/hProcess9"/>
    <dgm:cxn modelId="{2D1778C6-D95F-4C38-9B61-BCC58418E2EF}" type="presParOf" srcId="{E519F337-06C2-4DFD-8424-77C50647CEB7}" destId="{46B739E9-CA4F-476B-BD52-A2925FB4B8DD}" srcOrd="0" destOrd="0" presId="urn:microsoft.com/office/officeart/2005/8/layout/hProcess9"/>
    <dgm:cxn modelId="{938A4AA5-7642-47D7-9A88-6B2C7621EB51}" type="presParOf" srcId="{E519F337-06C2-4DFD-8424-77C50647CEB7}" destId="{81730D09-DE7E-4EA4-9443-B390691282EB}" srcOrd="1" destOrd="0" presId="urn:microsoft.com/office/officeart/2005/8/layout/hProcess9"/>
    <dgm:cxn modelId="{3991DFE4-B325-4768-A7C4-A58370774AF0}" type="presParOf" srcId="{E519F337-06C2-4DFD-8424-77C50647CEB7}" destId="{3D8BBCDE-DE72-47FD-86E3-4BEF9C857118}" srcOrd="2" destOrd="0" presId="urn:microsoft.com/office/officeart/2005/8/layout/hProcess9"/>
    <dgm:cxn modelId="{4AFEEB2A-B92B-41E1-836E-098F5A84E7A3}" type="presParOf" srcId="{E519F337-06C2-4DFD-8424-77C50647CEB7}" destId="{5885817D-1771-4248-969C-EFD97476A505}" srcOrd="3" destOrd="0" presId="urn:microsoft.com/office/officeart/2005/8/layout/hProcess9"/>
    <dgm:cxn modelId="{F4CE03DC-2D3D-46D3-B0C1-5AD570D83A2A}" type="presParOf" srcId="{E519F337-06C2-4DFD-8424-77C50647CEB7}" destId="{62D7CC0A-9771-40BD-A5C8-FC6C3F22EFA0}" srcOrd="4" destOrd="0" presId="urn:microsoft.com/office/officeart/2005/8/layout/hProcess9"/>
    <dgm:cxn modelId="{6E9AC574-D347-492E-92DA-825557207773}" type="presParOf" srcId="{E519F337-06C2-4DFD-8424-77C50647CEB7}" destId="{E5CDECEA-9C4B-40B9-8726-9EFC897DE9DE}" srcOrd="5" destOrd="0" presId="urn:microsoft.com/office/officeart/2005/8/layout/hProcess9"/>
    <dgm:cxn modelId="{45C98778-DF1F-40CC-9535-266A620DF784}" type="presParOf" srcId="{E519F337-06C2-4DFD-8424-77C50647CEB7}" destId="{E2612BF0-B8DD-4430-BCF2-A6BEB8BB4CD0}" srcOrd="6" destOrd="0" presId="urn:microsoft.com/office/officeart/2005/8/layout/hProcess9"/>
    <dgm:cxn modelId="{D132C2B6-69D9-48DB-BDF7-D15E09412721}" type="presParOf" srcId="{E519F337-06C2-4DFD-8424-77C50647CEB7}" destId="{5A4FE638-4CF5-423E-A333-2974E89C7ED4}" srcOrd="7" destOrd="0" presId="urn:microsoft.com/office/officeart/2005/8/layout/hProcess9"/>
    <dgm:cxn modelId="{E19785BE-B107-4074-A861-F35AF906F997}" type="presParOf" srcId="{E519F337-06C2-4DFD-8424-77C50647CEB7}" destId="{E0A1B056-B428-4C78-8194-BE08FACAEB04}" srcOrd="8" destOrd="0" presId="urn:microsoft.com/office/officeart/2005/8/layout/hProcess9"/>
    <dgm:cxn modelId="{E48D6ACD-9792-4AB0-A8C2-69FA92F44EA3}" type="presParOf" srcId="{E519F337-06C2-4DFD-8424-77C50647CEB7}" destId="{7F8A9A91-B233-443F-88CA-1AAA03B0145D}" srcOrd="9" destOrd="0" presId="urn:microsoft.com/office/officeart/2005/8/layout/hProcess9"/>
    <dgm:cxn modelId="{21A701F4-3AEE-4511-80BF-B1287932AAA7}" type="presParOf" srcId="{E519F337-06C2-4DFD-8424-77C50647CEB7}" destId="{6819BDE4-4070-46D8-960A-F58F1A8B9493}" srcOrd="10" destOrd="0" presId="urn:microsoft.com/office/officeart/2005/8/layout/hProcess9"/>
    <dgm:cxn modelId="{D789E44B-D563-4439-A7A5-A18D4E81BBEB}" type="presParOf" srcId="{E519F337-06C2-4DFD-8424-77C50647CEB7}" destId="{164B52DB-C7E8-449B-9483-F7F4921AECDA}" srcOrd="11" destOrd="0" presId="urn:microsoft.com/office/officeart/2005/8/layout/hProcess9"/>
    <dgm:cxn modelId="{6806B3D5-1D9D-468B-BD9B-A988E46234FA}" type="presParOf" srcId="{E519F337-06C2-4DFD-8424-77C50647CEB7}" destId="{53976EDD-6D0C-4461-B948-9B061978440F}" srcOrd="12" destOrd="0" presId="urn:microsoft.com/office/officeart/2005/8/layout/hProcess9"/>
    <dgm:cxn modelId="{BB5482B7-F039-4BC9-BC35-3F8963EFCFC2}" type="presParOf" srcId="{E519F337-06C2-4DFD-8424-77C50647CEB7}" destId="{0A56F747-CA0B-4726-9D05-5455819C08F7}" srcOrd="13" destOrd="0" presId="urn:microsoft.com/office/officeart/2005/8/layout/hProcess9"/>
    <dgm:cxn modelId="{DC766849-6F70-4FE4-BD2D-0EF3EE21F4B8}" type="presParOf" srcId="{E519F337-06C2-4DFD-8424-77C50647CEB7}" destId="{DF135DEF-07DB-4966-BB50-D2F35253D059}" srcOrd="1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64F449-23F5-4BDD-A137-2D341101210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CBCAE9E6-387C-4508-9440-3A0AA1FAC985}">
      <dgm:prSet custT="1"/>
      <dgm:spPr/>
      <dgm:t>
        <a:bodyPr/>
        <a:lstStyle/>
        <a:p>
          <a:pPr rtl="0"/>
          <a:r>
            <a:rPr lang="fr-BE" sz="1800" b="1" dirty="0" smtClean="0"/>
            <a:t>Utilisation du Numéro national comme identifiant des personnes citées dans les actes</a:t>
          </a:r>
          <a:endParaRPr lang="fr-BE" sz="1800" b="1" dirty="0"/>
        </a:p>
      </dgm:t>
    </dgm:pt>
    <dgm:pt modelId="{E0A26449-5D18-443C-8671-A84408E21FAE}" type="parTrans" cxnId="{F70FFBFE-1F0C-4C8A-B720-843DD247E269}">
      <dgm:prSet/>
      <dgm:spPr/>
      <dgm:t>
        <a:bodyPr/>
        <a:lstStyle/>
        <a:p>
          <a:endParaRPr lang="fr-BE" sz="2400" b="1"/>
        </a:p>
      </dgm:t>
    </dgm:pt>
    <dgm:pt modelId="{2944237F-0A68-4D61-985F-FC2EA3E12306}" type="sibTrans" cxnId="{F70FFBFE-1F0C-4C8A-B720-843DD247E269}">
      <dgm:prSet/>
      <dgm:spPr/>
      <dgm:t>
        <a:bodyPr/>
        <a:lstStyle/>
        <a:p>
          <a:endParaRPr lang="fr-BE" sz="2400" b="1"/>
        </a:p>
      </dgm:t>
    </dgm:pt>
    <dgm:pt modelId="{69F25F25-6165-428A-9F67-915E00DCF771}">
      <dgm:prSet custT="1"/>
      <dgm:spPr/>
      <dgm:t>
        <a:bodyPr/>
        <a:lstStyle/>
        <a:p>
          <a:pPr rtl="0"/>
          <a:r>
            <a:rPr lang="fr-BE" sz="1800" b="1" smtClean="0"/>
            <a:t>Collecte des personnes concernées par les actes (nouveaux)  </a:t>
          </a:r>
          <a:endParaRPr lang="fr-BE" sz="1800" b="1"/>
        </a:p>
      </dgm:t>
    </dgm:pt>
    <dgm:pt modelId="{A3223990-ED46-405D-942F-8DEA55413709}" type="parTrans" cxnId="{13150F66-527D-422C-B648-FC7286E11C4B}">
      <dgm:prSet/>
      <dgm:spPr/>
      <dgm:t>
        <a:bodyPr/>
        <a:lstStyle/>
        <a:p>
          <a:endParaRPr lang="fr-BE" sz="2400" b="1"/>
        </a:p>
      </dgm:t>
    </dgm:pt>
    <dgm:pt modelId="{3AD3F5C7-0CB7-420F-9DFE-2EAD5B93E843}" type="sibTrans" cxnId="{13150F66-527D-422C-B648-FC7286E11C4B}">
      <dgm:prSet/>
      <dgm:spPr/>
      <dgm:t>
        <a:bodyPr/>
        <a:lstStyle/>
        <a:p>
          <a:endParaRPr lang="fr-BE" sz="2400" b="1"/>
        </a:p>
      </dgm:t>
    </dgm:pt>
    <dgm:pt modelId="{7E2B7E09-3E9A-4A37-A0A5-B412DB6F3595}">
      <dgm:prSet custT="1"/>
      <dgm:spPr/>
      <dgm:t>
        <a:bodyPr/>
        <a:lstStyle/>
        <a:p>
          <a:pPr rtl="0"/>
          <a:r>
            <a:rPr lang="fr-BE" sz="1800" b="1" smtClean="0"/>
            <a:t>Registre des non-résidents BAEC</a:t>
          </a:r>
          <a:endParaRPr lang="fr-BE" sz="1800" b="1"/>
        </a:p>
      </dgm:t>
    </dgm:pt>
    <dgm:pt modelId="{79AFADFA-F25F-4DE7-BEEA-98A9BF40B7F3}" type="parTrans" cxnId="{65245FD6-47D0-414C-BE90-B5385F50C750}">
      <dgm:prSet/>
      <dgm:spPr/>
      <dgm:t>
        <a:bodyPr/>
        <a:lstStyle/>
        <a:p>
          <a:endParaRPr lang="fr-BE" sz="2400" b="1"/>
        </a:p>
      </dgm:t>
    </dgm:pt>
    <dgm:pt modelId="{4EDB087C-4032-4C29-BEB5-411FE620D598}" type="sibTrans" cxnId="{65245FD6-47D0-414C-BE90-B5385F50C750}">
      <dgm:prSet/>
      <dgm:spPr/>
      <dgm:t>
        <a:bodyPr/>
        <a:lstStyle/>
        <a:p>
          <a:endParaRPr lang="fr-BE" sz="2400" b="1"/>
        </a:p>
      </dgm:t>
    </dgm:pt>
    <dgm:pt modelId="{FCFE9781-B4C4-498A-B092-6ADEF06A1D68}">
      <dgm:prSet custT="1"/>
      <dgm:spPr/>
      <dgm:t>
        <a:bodyPr/>
        <a:lstStyle/>
        <a:p>
          <a:pPr rtl="0"/>
          <a:r>
            <a:rPr lang="fr-BE" sz="1800" b="1" smtClean="0"/>
            <a:t>Système de notification aux utilisateurs</a:t>
          </a:r>
          <a:endParaRPr lang="fr-BE" sz="1800" b="1"/>
        </a:p>
      </dgm:t>
    </dgm:pt>
    <dgm:pt modelId="{93550F5E-4DB5-4B0C-84BA-CA86F481150C}" type="parTrans" cxnId="{B984208B-D000-4ED2-B031-03B10427F979}">
      <dgm:prSet/>
      <dgm:spPr/>
      <dgm:t>
        <a:bodyPr/>
        <a:lstStyle/>
        <a:p>
          <a:endParaRPr lang="fr-BE" sz="2400" b="1"/>
        </a:p>
      </dgm:t>
    </dgm:pt>
    <dgm:pt modelId="{2519EBB3-A7F4-47A2-A103-EFCF38C9406E}" type="sibTrans" cxnId="{B984208B-D000-4ED2-B031-03B10427F979}">
      <dgm:prSet/>
      <dgm:spPr/>
      <dgm:t>
        <a:bodyPr/>
        <a:lstStyle/>
        <a:p>
          <a:endParaRPr lang="fr-BE" sz="2400" b="1"/>
        </a:p>
      </dgm:t>
    </dgm:pt>
    <dgm:pt modelId="{150638C4-2539-47B9-82A1-31AEE828C935}" type="pres">
      <dgm:prSet presAssocID="{1064F449-23F5-4BDD-A137-2D341101210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B93FBCE5-50E7-424D-BA5A-983ED9CDB3D4}" type="pres">
      <dgm:prSet presAssocID="{CBCAE9E6-387C-4508-9440-3A0AA1FAC985}" presName="parentText" presStyleLbl="node1" presStyleIdx="0" presStyleCnt="4" custScaleY="168367">
        <dgm:presLayoutVars>
          <dgm:chMax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E4B45DAE-1C60-4386-B28D-5FCE563214AA}" type="pres">
      <dgm:prSet presAssocID="{2944237F-0A68-4D61-985F-FC2EA3E12306}" presName="spacer" presStyleCnt="0"/>
      <dgm:spPr/>
    </dgm:pt>
    <dgm:pt modelId="{D81715A9-D0B5-4E95-AD95-9F422DF5B938}" type="pres">
      <dgm:prSet presAssocID="{69F25F25-6165-428A-9F67-915E00DCF77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25A6CAE2-16BF-4B5B-BC4D-313439A4E514}" type="pres">
      <dgm:prSet presAssocID="{3AD3F5C7-0CB7-420F-9DFE-2EAD5B93E843}" presName="spacer" presStyleCnt="0"/>
      <dgm:spPr/>
    </dgm:pt>
    <dgm:pt modelId="{34BD37E8-B95A-4F33-A529-0F7E33593813}" type="pres">
      <dgm:prSet presAssocID="{7E2B7E09-3E9A-4A37-A0A5-B412DB6F359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D1EDC20-E069-4689-BD69-1B131404AEA9}" type="pres">
      <dgm:prSet presAssocID="{4EDB087C-4032-4C29-BEB5-411FE620D598}" presName="spacer" presStyleCnt="0"/>
      <dgm:spPr/>
    </dgm:pt>
    <dgm:pt modelId="{7BFD95DA-A669-4348-B5FE-57538B7D06E9}" type="pres">
      <dgm:prSet presAssocID="{FCFE9781-B4C4-498A-B092-6ADEF06A1D6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13150F66-527D-422C-B648-FC7286E11C4B}" srcId="{1064F449-23F5-4BDD-A137-2D3411012104}" destId="{69F25F25-6165-428A-9F67-915E00DCF771}" srcOrd="1" destOrd="0" parTransId="{A3223990-ED46-405D-942F-8DEA55413709}" sibTransId="{3AD3F5C7-0CB7-420F-9DFE-2EAD5B93E843}"/>
    <dgm:cxn modelId="{BCB05C6A-4848-4CAF-B1F8-6971BFB498E2}" type="presOf" srcId="{1064F449-23F5-4BDD-A137-2D3411012104}" destId="{150638C4-2539-47B9-82A1-31AEE828C935}" srcOrd="0" destOrd="0" presId="urn:microsoft.com/office/officeart/2005/8/layout/vList2"/>
    <dgm:cxn modelId="{B9A7AEC6-8AB7-47ED-A855-5C138916D3CF}" type="presOf" srcId="{7E2B7E09-3E9A-4A37-A0A5-B412DB6F3595}" destId="{34BD37E8-B95A-4F33-A529-0F7E33593813}" srcOrd="0" destOrd="0" presId="urn:microsoft.com/office/officeart/2005/8/layout/vList2"/>
    <dgm:cxn modelId="{59A0DB1B-0D22-4DA5-8419-F442A25FE17B}" type="presOf" srcId="{FCFE9781-B4C4-498A-B092-6ADEF06A1D68}" destId="{7BFD95DA-A669-4348-B5FE-57538B7D06E9}" srcOrd="0" destOrd="0" presId="urn:microsoft.com/office/officeart/2005/8/layout/vList2"/>
    <dgm:cxn modelId="{B984208B-D000-4ED2-B031-03B10427F979}" srcId="{1064F449-23F5-4BDD-A137-2D3411012104}" destId="{FCFE9781-B4C4-498A-B092-6ADEF06A1D68}" srcOrd="3" destOrd="0" parTransId="{93550F5E-4DB5-4B0C-84BA-CA86F481150C}" sibTransId="{2519EBB3-A7F4-47A2-A103-EFCF38C9406E}"/>
    <dgm:cxn modelId="{5419AC18-9A86-41B4-90F1-6A8ACBD4545C}" type="presOf" srcId="{CBCAE9E6-387C-4508-9440-3A0AA1FAC985}" destId="{B93FBCE5-50E7-424D-BA5A-983ED9CDB3D4}" srcOrd="0" destOrd="0" presId="urn:microsoft.com/office/officeart/2005/8/layout/vList2"/>
    <dgm:cxn modelId="{65245FD6-47D0-414C-BE90-B5385F50C750}" srcId="{1064F449-23F5-4BDD-A137-2D3411012104}" destId="{7E2B7E09-3E9A-4A37-A0A5-B412DB6F3595}" srcOrd="2" destOrd="0" parTransId="{79AFADFA-F25F-4DE7-BEEA-98A9BF40B7F3}" sibTransId="{4EDB087C-4032-4C29-BEB5-411FE620D598}"/>
    <dgm:cxn modelId="{F70FFBFE-1F0C-4C8A-B720-843DD247E269}" srcId="{1064F449-23F5-4BDD-A137-2D3411012104}" destId="{CBCAE9E6-387C-4508-9440-3A0AA1FAC985}" srcOrd="0" destOrd="0" parTransId="{E0A26449-5D18-443C-8671-A84408E21FAE}" sibTransId="{2944237F-0A68-4D61-985F-FC2EA3E12306}"/>
    <dgm:cxn modelId="{259912A3-30D9-42E9-B52E-8A8DD8C8C67B}" type="presOf" srcId="{69F25F25-6165-428A-9F67-915E00DCF771}" destId="{D81715A9-D0B5-4E95-AD95-9F422DF5B938}" srcOrd="0" destOrd="0" presId="urn:microsoft.com/office/officeart/2005/8/layout/vList2"/>
    <dgm:cxn modelId="{8901F5C3-8187-4EF3-AB6F-D45B54B32B25}" type="presParOf" srcId="{150638C4-2539-47B9-82A1-31AEE828C935}" destId="{B93FBCE5-50E7-424D-BA5A-983ED9CDB3D4}" srcOrd="0" destOrd="0" presId="urn:microsoft.com/office/officeart/2005/8/layout/vList2"/>
    <dgm:cxn modelId="{817EE0E1-5877-4056-A884-C8B5CFBA1DB1}" type="presParOf" srcId="{150638C4-2539-47B9-82A1-31AEE828C935}" destId="{E4B45DAE-1C60-4386-B28D-5FCE563214AA}" srcOrd="1" destOrd="0" presId="urn:microsoft.com/office/officeart/2005/8/layout/vList2"/>
    <dgm:cxn modelId="{824E45B3-4056-4E15-A625-50D3F099432A}" type="presParOf" srcId="{150638C4-2539-47B9-82A1-31AEE828C935}" destId="{D81715A9-D0B5-4E95-AD95-9F422DF5B938}" srcOrd="2" destOrd="0" presId="urn:microsoft.com/office/officeart/2005/8/layout/vList2"/>
    <dgm:cxn modelId="{3F639865-3607-4F30-97FD-1DB774EC2F2D}" type="presParOf" srcId="{150638C4-2539-47B9-82A1-31AEE828C935}" destId="{25A6CAE2-16BF-4B5B-BC4D-313439A4E514}" srcOrd="3" destOrd="0" presId="urn:microsoft.com/office/officeart/2005/8/layout/vList2"/>
    <dgm:cxn modelId="{5C10968E-FDE8-4DC6-A5CD-3E9552B43F01}" type="presParOf" srcId="{150638C4-2539-47B9-82A1-31AEE828C935}" destId="{34BD37E8-B95A-4F33-A529-0F7E33593813}" srcOrd="4" destOrd="0" presId="urn:microsoft.com/office/officeart/2005/8/layout/vList2"/>
    <dgm:cxn modelId="{40B419E3-71D7-449C-A69B-5A7B73764AEB}" type="presParOf" srcId="{150638C4-2539-47B9-82A1-31AEE828C935}" destId="{4D1EDC20-E069-4689-BD69-1B131404AEA9}" srcOrd="5" destOrd="0" presId="urn:microsoft.com/office/officeart/2005/8/layout/vList2"/>
    <dgm:cxn modelId="{967CBE56-2FAE-4BB7-B88F-418E1645ADD1}" type="presParOf" srcId="{150638C4-2539-47B9-82A1-31AEE828C935}" destId="{7BFD95DA-A669-4348-B5FE-57538B7D06E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C0CFA4B-9DE0-460F-8A83-42F7AAEF141F}" type="doc">
      <dgm:prSet loTypeId="urn:microsoft.com/office/officeart/2005/8/layout/cycle6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C84E724F-3789-442C-BF57-AF25DC2C329E}">
      <dgm:prSet custT="1"/>
      <dgm:spPr/>
      <dgm:t>
        <a:bodyPr/>
        <a:lstStyle/>
        <a:p>
          <a:pPr rtl="0"/>
          <a:r>
            <a:rPr lang="fr-BE" sz="2400" smtClean="0"/>
            <a:t>Etat civil – BAEC</a:t>
          </a:r>
          <a:endParaRPr lang="fr-BE" sz="2400"/>
        </a:p>
      </dgm:t>
    </dgm:pt>
    <dgm:pt modelId="{580073A3-1ED3-4C4D-9FD7-10D6BEF272EB}" type="parTrans" cxnId="{6C7D755D-D741-437F-9FEB-2898F0155E52}">
      <dgm:prSet/>
      <dgm:spPr/>
      <dgm:t>
        <a:bodyPr/>
        <a:lstStyle/>
        <a:p>
          <a:endParaRPr lang="fr-BE" sz="2000"/>
        </a:p>
      </dgm:t>
    </dgm:pt>
    <dgm:pt modelId="{64EB6702-7537-4849-9B67-4DA3975D92E2}" type="sibTrans" cxnId="{6C7D755D-D741-437F-9FEB-2898F0155E52}">
      <dgm:prSet/>
      <dgm:spPr/>
      <dgm:t>
        <a:bodyPr/>
        <a:lstStyle/>
        <a:p>
          <a:endParaRPr lang="fr-BE" sz="2000"/>
        </a:p>
      </dgm:t>
    </dgm:pt>
    <dgm:pt modelId="{67BEED70-C97B-499D-921F-9471703356E3}">
      <dgm:prSet custT="1"/>
      <dgm:spPr/>
      <dgm:t>
        <a:bodyPr/>
        <a:lstStyle/>
        <a:p>
          <a:pPr rtl="0"/>
          <a:r>
            <a:rPr lang="fr-BE" sz="2400" smtClean="0"/>
            <a:t>Registre national </a:t>
          </a:r>
          <a:endParaRPr lang="fr-BE" sz="2400"/>
        </a:p>
      </dgm:t>
    </dgm:pt>
    <dgm:pt modelId="{8FAA816A-567D-4954-89CC-3CDAC7D0FA75}" type="parTrans" cxnId="{7E29B871-001C-4AC6-9537-3E17E546B295}">
      <dgm:prSet/>
      <dgm:spPr/>
      <dgm:t>
        <a:bodyPr/>
        <a:lstStyle/>
        <a:p>
          <a:endParaRPr lang="fr-BE" sz="2000"/>
        </a:p>
      </dgm:t>
    </dgm:pt>
    <dgm:pt modelId="{0ACEC45F-3873-4039-BB23-4E26B36029AE}" type="sibTrans" cxnId="{7E29B871-001C-4AC6-9537-3E17E546B295}">
      <dgm:prSet/>
      <dgm:spPr/>
      <dgm:t>
        <a:bodyPr/>
        <a:lstStyle/>
        <a:p>
          <a:endParaRPr lang="fr-BE" sz="2000"/>
        </a:p>
      </dgm:t>
    </dgm:pt>
    <dgm:pt modelId="{E16520E6-3368-4937-BB4F-C7D716ECCC40}">
      <dgm:prSet custT="1"/>
      <dgm:spPr/>
      <dgm:t>
        <a:bodyPr/>
        <a:lstStyle/>
        <a:p>
          <a:pPr rtl="0"/>
          <a:r>
            <a:rPr lang="fr-BE" sz="2400" dirty="0" smtClean="0"/>
            <a:t>Registres population</a:t>
          </a:r>
          <a:endParaRPr lang="fr-BE" sz="2400" dirty="0"/>
        </a:p>
      </dgm:t>
    </dgm:pt>
    <dgm:pt modelId="{EFE00DA5-63D3-419A-B99D-C2191EAD03D6}" type="parTrans" cxnId="{E6EB7068-A168-41F7-8F98-0C306E81C78C}">
      <dgm:prSet/>
      <dgm:spPr/>
      <dgm:t>
        <a:bodyPr/>
        <a:lstStyle/>
        <a:p>
          <a:endParaRPr lang="fr-BE" sz="2000"/>
        </a:p>
      </dgm:t>
    </dgm:pt>
    <dgm:pt modelId="{AB916DEB-3160-48AD-BEBE-2A89F6ADB653}" type="sibTrans" cxnId="{E6EB7068-A168-41F7-8F98-0C306E81C78C}">
      <dgm:prSet/>
      <dgm:spPr/>
      <dgm:t>
        <a:bodyPr/>
        <a:lstStyle/>
        <a:p>
          <a:endParaRPr lang="fr-BE" sz="2000"/>
        </a:p>
      </dgm:t>
    </dgm:pt>
    <dgm:pt modelId="{DE292E26-CB57-40C6-9152-EAD81B211F31}">
      <dgm:prSet custT="1"/>
      <dgm:spPr/>
      <dgm:t>
        <a:bodyPr/>
        <a:lstStyle/>
        <a:p>
          <a:pPr rtl="0"/>
          <a:r>
            <a:rPr lang="fr-BE" sz="2400" dirty="0" err="1" smtClean="0"/>
            <a:t>eID</a:t>
          </a:r>
          <a:endParaRPr lang="fr-BE" sz="2400" dirty="0"/>
        </a:p>
      </dgm:t>
    </dgm:pt>
    <dgm:pt modelId="{F01622C0-4EC3-4933-A43A-A08EA2C3215F}" type="parTrans" cxnId="{2CBCE35A-D1D8-4242-831F-4D224C8642C9}">
      <dgm:prSet/>
      <dgm:spPr/>
      <dgm:t>
        <a:bodyPr/>
        <a:lstStyle/>
        <a:p>
          <a:endParaRPr lang="fr-BE" sz="2000"/>
        </a:p>
      </dgm:t>
    </dgm:pt>
    <dgm:pt modelId="{CDA44A7E-9FBC-491A-8B9D-19DFBA14D778}" type="sibTrans" cxnId="{2CBCE35A-D1D8-4242-831F-4D224C8642C9}">
      <dgm:prSet/>
      <dgm:spPr/>
      <dgm:t>
        <a:bodyPr/>
        <a:lstStyle/>
        <a:p>
          <a:endParaRPr lang="fr-BE" sz="2000"/>
        </a:p>
      </dgm:t>
    </dgm:pt>
    <dgm:pt modelId="{39FA00F7-1D5B-4803-B742-DEE2A69FD51F}" type="pres">
      <dgm:prSet presAssocID="{CC0CFA4B-9DE0-460F-8A83-42F7AAEF141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49B72A40-6AC8-45A1-BCA8-068A46F266F1}" type="pres">
      <dgm:prSet presAssocID="{C84E724F-3789-442C-BF57-AF25DC2C329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C6BA539B-2ABD-4308-9DF9-B132493193DE}" type="pres">
      <dgm:prSet presAssocID="{C84E724F-3789-442C-BF57-AF25DC2C329E}" presName="spNode" presStyleCnt="0"/>
      <dgm:spPr/>
    </dgm:pt>
    <dgm:pt modelId="{CA670D18-904A-4B96-BE55-905BA76CA8E0}" type="pres">
      <dgm:prSet presAssocID="{64EB6702-7537-4849-9B67-4DA3975D92E2}" presName="sibTrans" presStyleLbl="sibTrans1D1" presStyleIdx="0" presStyleCnt="4"/>
      <dgm:spPr/>
      <dgm:t>
        <a:bodyPr/>
        <a:lstStyle/>
        <a:p>
          <a:endParaRPr lang="fr-BE"/>
        </a:p>
      </dgm:t>
    </dgm:pt>
    <dgm:pt modelId="{5263083C-C8ED-4EA5-B869-48B9CF0263D0}" type="pres">
      <dgm:prSet presAssocID="{67BEED70-C97B-499D-921F-9471703356E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CFBA39C8-B0C1-4DBE-A4FB-8CBD018D39F7}" type="pres">
      <dgm:prSet presAssocID="{67BEED70-C97B-499D-921F-9471703356E3}" presName="spNode" presStyleCnt="0"/>
      <dgm:spPr/>
    </dgm:pt>
    <dgm:pt modelId="{8965BC3C-4105-455F-9CEF-C9F0EC8CE2BD}" type="pres">
      <dgm:prSet presAssocID="{0ACEC45F-3873-4039-BB23-4E26B36029AE}" presName="sibTrans" presStyleLbl="sibTrans1D1" presStyleIdx="1" presStyleCnt="4"/>
      <dgm:spPr/>
      <dgm:t>
        <a:bodyPr/>
        <a:lstStyle/>
        <a:p>
          <a:endParaRPr lang="fr-BE"/>
        </a:p>
      </dgm:t>
    </dgm:pt>
    <dgm:pt modelId="{2A9C1E32-9937-4BE3-81FC-C918E4DCC114}" type="pres">
      <dgm:prSet presAssocID="{E16520E6-3368-4937-BB4F-C7D716ECCC40}" presName="node" presStyleLbl="node1" presStyleIdx="2" presStyleCnt="4" custScaleX="106597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190FE64D-769E-40D2-A6CA-217EC2247EC0}" type="pres">
      <dgm:prSet presAssocID="{E16520E6-3368-4937-BB4F-C7D716ECCC40}" presName="spNode" presStyleCnt="0"/>
      <dgm:spPr/>
    </dgm:pt>
    <dgm:pt modelId="{48320542-5C02-41B7-901C-61B55B65A970}" type="pres">
      <dgm:prSet presAssocID="{AB916DEB-3160-48AD-BEBE-2A89F6ADB653}" presName="sibTrans" presStyleLbl="sibTrans1D1" presStyleIdx="2" presStyleCnt="4"/>
      <dgm:spPr/>
      <dgm:t>
        <a:bodyPr/>
        <a:lstStyle/>
        <a:p>
          <a:endParaRPr lang="fr-BE"/>
        </a:p>
      </dgm:t>
    </dgm:pt>
    <dgm:pt modelId="{B8E0A8F6-2383-414D-8DC4-E96A8D4DDEAD}" type="pres">
      <dgm:prSet presAssocID="{DE292E26-CB57-40C6-9152-EAD81B211F3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F888EC7E-273D-4E6D-B324-DB8F98BDA545}" type="pres">
      <dgm:prSet presAssocID="{DE292E26-CB57-40C6-9152-EAD81B211F31}" presName="spNode" presStyleCnt="0"/>
      <dgm:spPr/>
    </dgm:pt>
    <dgm:pt modelId="{B6E54CDE-6C59-43A1-84C7-DD2EBF4D7F16}" type="pres">
      <dgm:prSet presAssocID="{CDA44A7E-9FBC-491A-8B9D-19DFBA14D778}" presName="sibTrans" presStyleLbl="sibTrans1D1" presStyleIdx="3" presStyleCnt="4"/>
      <dgm:spPr/>
      <dgm:t>
        <a:bodyPr/>
        <a:lstStyle/>
        <a:p>
          <a:endParaRPr lang="fr-BE"/>
        </a:p>
      </dgm:t>
    </dgm:pt>
  </dgm:ptLst>
  <dgm:cxnLst>
    <dgm:cxn modelId="{4959D305-FD1B-46F4-8FDE-B58DCCEEA6F2}" type="presOf" srcId="{67BEED70-C97B-499D-921F-9471703356E3}" destId="{5263083C-C8ED-4EA5-B869-48B9CF0263D0}" srcOrd="0" destOrd="0" presId="urn:microsoft.com/office/officeart/2005/8/layout/cycle6"/>
    <dgm:cxn modelId="{7B0B5CB3-6B1B-4DDA-AD67-6AB6894A977B}" type="presOf" srcId="{E16520E6-3368-4937-BB4F-C7D716ECCC40}" destId="{2A9C1E32-9937-4BE3-81FC-C918E4DCC114}" srcOrd="0" destOrd="0" presId="urn:microsoft.com/office/officeart/2005/8/layout/cycle6"/>
    <dgm:cxn modelId="{2DE71EE5-10CC-4DD9-B869-3903F628F32C}" type="presOf" srcId="{DE292E26-CB57-40C6-9152-EAD81B211F31}" destId="{B8E0A8F6-2383-414D-8DC4-E96A8D4DDEAD}" srcOrd="0" destOrd="0" presId="urn:microsoft.com/office/officeart/2005/8/layout/cycle6"/>
    <dgm:cxn modelId="{8F65E178-2194-4628-ADC3-3E4DAE231746}" type="presOf" srcId="{CC0CFA4B-9DE0-460F-8A83-42F7AAEF141F}" destId="{39FA00F7-1D5B-4803-B742-DEE2A69FD51F}" srcOrd="0" destOrd="0" presId="urn:microsoft.com/office/officeart/2005/8/layout/cycle6"/>
    <dgm:cxn modelId="{7FE37AE4-6B62-471F-A9CB-3CB7A9F78F73}" type="presOf" srcId="{CDA44A7E-9FBC-491A-8B9D-19DFBA14D778}" destId="{B6E54CDE-6C59-43A1-84C7-DD2EBF4D7F16}" srcOrd="0" destOrd="0" presId="urn:microsoft.com/office/officeart/2005/8/layout/cycle6"/>
    <dgm:cxn modelId="{EB8D6EFF-C5B7-4640-8CFB-5620034D9E89}" type="presOf" srcId="{0ACEC45F-3873-4039-BB23-4E26B36029AE}" destId="{8965BC3C-4105-455F-9CEF-C9F0EC8CE2BD}" srcOrd="0" destOrd="0" presId="urn:microsoft.com/office/officeart/2005/8/layout/cycle6"/>
    <dgm:cxn modelId="{6C7D755D-D741-437F-9FEB-2898F0155E52}" srcId="{CC0CFA4B-9DE0-460F-8A83-42F7AAEF141F}" destId="{C84E724F-3789-442C-BF57-AF25DC2C329E}" srcOrd="0" destOrd="0" parTransId="{580073A3-1ED3-4C4D-9FD7-10D6BEF272EB}" sibTransId="{64EB6702-7537-4849-9B67-4DA3975D92E2}"/>
    <dgm:cxn modelId="{E6EB7068-A168-41F7-8F98-0C306E81C78C}" srcId="{CC0CFA4B-9DE0-460F-8A83-42F7AAEF141F}" destId="{E16520E6-3368-4937-BB4F-C7D716ECCC40}" srcOrd="2" destOrd="0" parTransId="{EFE00DA5-63D3-419A-B99D-C2191EAD03D6}" sibTransId="{AB916DEB-3160-48AD-BEBE-2A89F6ADB653}"/>
    <dgm:cxn modelId="{7E29B871-001C-4AC6-9537-3E17E546B295}" srcId="{CC0CFA4B-9DE0-460F-8A83-42F7AAEF141F}" destId="{67BEED70-C97B-499D-921F-9471703356E3}" srcOrd="1" destOrd="0" parTransId="{8FAA816A-567D-4954-89CC-3CDAC7D0FA75}" sibTransId="{0ACEC45F-3873-4039-BB23-4E26B36029AE}"/>
    <dgm:cxn modelId="{81C593D9-2D98-4B1B-8A95-897242076C67}" type="presOf" srcId="{64EB6702-7537-4849-9B67-4DA3975D92E2}" destId="{CA670D18-904A-4B96-BE55-905BA76CA8E0}" srcOrd="0" destOrd="0" presId="urn:microsoft.com/office/officeart/2005/8/layout/cycle6"/>
    <dgm:cxn modelId="{2CBCE35A-D1D8-4242-831F-4D224C8642C9}" srcId="{CC0CFA4B-9DE0-460F-8A83-42F7AAEF141F}" destId="{DE292E26-CB57-40C6-9152-EAD81B211F31}" srcOrd="3" destOrd="0" parTransId="{F01622C0-4EC3-4933-A43A-A08EA2C3215F}" sibTransId="{CDA44A7E-9FBC-491A-8B9D-19DFBA14D778}"/>
    <dgm:cxn modelId="{66E0659F-E45A-4016-9CA2-C6A674594163}" type="presOf" srcId="{C84E724F-3789-442C-BF57-AF25DC2C329E}" destId="{49B72A40-6AC8-45A1-BCA8-068A46F266F1}" srcOrd="0" destOrd="0" presId="urn:microsoft.com/office/officeart/2005/8/layout/cycle6"/>
    <dgm:cxn modelId="{A07C7F81-E5EF-4D92-82D5-01D9CEE87BC9}" type="presOf" srcId="{AB916DEB-3160-48AD-BEBE-2A89F6ADB653}" destId="{48320542-5C02-41B7-901C-61B55B65A970}" srcOrd="0" destOrd="0" presId="urn:microsoft.com/office/officeart/2005/8/layout/cycle6"/>
    <dgm:cxn modelId="{FD07AA51-5998-4EE4-A673-2A97B03366C2}" type="presParOf" srcId="{39FA00F7-1D5B-4803-B742-DEE2A69FD51F}" destId="{49B72A40-6AC8-45A1-BCA8-068A46F266F1}" srcOrd="0" destOrd="0" presId="urn:microsoft.com/office/officeart/2005/8/layout/cycle6"/>
    <dgm:cxn modelId="{D3737B93-845E-4491-971E-8EF47A24DD42}" type="presParOf" srcId="{39FA00F7-1D5B-4803-B742-DEE2A69FD51F}" destId="{C6BA539B-2ABD-4308-9DF9-B132493193DE}" srcOrd="1" destOrd="0" presId="urn:microsoft.com/office/officeart/2005/8/layout/cycle6"/>
    <dgm:cxn modelId="{641389F2-DB58-463B-AAF6-0334F39ABAD4}" type="presParOf" srcId="{39FA00F7-1D5B-4803-B742-DEE2A69FD51F}" destId="{CA670D18-904A-4B96-BE55-905BA76CA8E0}" srcOrd="2" destOrd="0" presId="urn:microsoft.com/office/officeart/2005/8/layout/cycle6"/>
    <dgm:cxn modelId="{4D09F486-562F-4D49-B8EA-12C386EC56D2}" type="presParOf" srcId="{39FA00F7-1D5B-4803-B742-DEE2A69FD51F}" destId="{5263083C-C8ED-4EA5-B869-48B9CF0263D0}" srcOrd="3" destOrd="0" presId="urn:microsoft.com/office/officeart/2005/8/layout/cycle6"/>
    <dgm:cxn modelId="{72267B12-5675-44A7-99BD-36950D057DB6}" type="presParOf" srcId="{39FA00F7-1D5B-4803-B742-DEE2A69FD51F}" destId="{CFBA39C8-B0C1-4DBE-A4FB-8CBD018D39F7}" srcOrd="4" destOrd="0" presId="urn:microsoft.com/office/officeart/2005/8/layout/cycle6"/>
    <dgm:cxn modelId="{0E198E65-BE84-42E7-916F-33CE257D507B}" type="presParOf" srcId="{39FA00F7-1D5B-4803-B742-DEE2A69FD51F}" destId="{8965BC3C-4105-455F-9CEF-C9F0EC8CE2BD}" srcOrd="5" destOrd="0" presId="urn:microsoft.com/office/officeart/2005/8/layout/cycle6"/>
    <dgm:cxn modelId="{73159CC5-A2D3-4122-9FF8-9042C08329C6}" type="presParOf" srcId="{39FA00F7-1D5B-4803-B742-DEE2A69FD51F}" destId="{2A9C1E32-9937-4BE3-81FC-C918E4DCC114}" srcOrd="6" destOrd="0" presId="urn:microsoft.com/office/officeart/2005/8/layout/cycle6"/>
    <dgm:cxn modelId="{0E1EEE94-0B7E-4501-B0CC-FDD485827233}" type="presParOf" srcId="{39FA00F7-1D5B-4803-B742-DEE2A69FD51F}" destId="{190FE64D-769E-40D2-A6CA-217EC2247EC0}" srcOrd="7" destOrd="0" presId="urn:microsoft.com/office/officeart/2005/8/layout/cycle6"/>
    <dgm:cxn modelId="{782BADAF-99F9-4E4E-B9D3-E802C7E70892}" type="presParOf" srcId="{39FA00F7-1D5B-4803-B742-DEE2A69FD51F}" destId="{48320542-5C02-41B7-901C-61B55B65A970}" srcOrd="8" destOrd="0" presId="urn:microsoft.com/office/officeart/2005/8/layout/cycle6"/>
    <dgm:cxn modelId="{9B4BD9D7-3ED7-48D4-ADD1-749D091112B7}" type="presParOf" srcId="{39FA00F7-1D5B-4803-B742-DEE2A69FD51F}" destId="{B8E0A8F6-2383-414D-8DC4-E96A8D4DDEAD}" srcOrd="9" destOrd="0" presId="urn:microsoft.com/office/officeart/2005/8/layout/cycle6"/>
    <dgm:cxn modelId="{4B16D888-E747-447F-8873-1D042F755D46}" type="presParOf" srcId="{39FA00F7-1D5B-4803-B742-DEE2A69FD51F}" destId="{F888EC7E-273D-4E6D-B324-DB8F98BDA545}" srcOrd="10" destOrd="0" presId="urn:microsoft.com/office/officeart/2005/8/layout/cycle6"/>
    <dgm:cxn modelId="{03C9DDA9-F41D-4965-B7F0-C58B0CED5D7F}" type="presParOf" srcId="{39FA00F7-1D5B-4803-B742-DEE2A69FD51F}" destId="{B6E54CDE-6C59-43A1-84C7-DD2EBF4D7F16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303F4-44D1-41A3-B2D9-B760F82382AB}">
      <dsp:nvSpPr>
        <dsp:cNvPr id="0" name=""/>
        <dsp:cNvSpPr/>
      </dsp:nvSpPr>
      <dsp:spPr>
        <a:xfrm>
          <a:off x="0" y="1511"/>
          <a:ext cx="8424936" cy="729421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b="1" kern="1200" dirty="0" smtClean="0"/>
            <a:t>Maintenance matérielle</a:t>
          </a:r>
          <a:r>
            <a:rPr lang="fr-BE" sz="1700" b="1" kern="1200" dirty="0" smtClean="0"/>
            <a:t>: </a:t>
          </a:r>
          <a:r>
            <a:rPr lang="fr-BE" sz="1700" kern="1200" dirty="0" smtClean="0"/>
            <a:t>mise en œuvre du matériel (serveurs, stockage, logiciels, environnements de test,…), mises à jour</a:t>
          </a:r>
        </a:p>
      </dsp:txBody>
      <dsp:txXfrm>
        <a:off x="35607" y="37118"/>
        <a:ext cx="8353722" cy="658207"/>
      </dsp:txXfrm>
    </dsp:sp>
    <dsp:sp modelId="{D20EA5A2-12D8-42A6-A2A1-5DAF28B6F3D6}">
      <dsp:nvSpPr>
        <dsp:cNvPr id="0" name=""/>
        <dsp:cNvSpPr/>
      </dsp:nvSpPr>
      <dsp:spPr>
        <a:xfrm>
          <a:off x="0" y="743533"/>
          <a:ext cx="8424936" cy="729421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b="1" kern="1200" dirty="0" smtClean="0"/>
            <a:t>Maintenance réseau</a:t>
          </a:r>
          <a:r>
            <a:rPr lang="fr-BE" sz="1600" b="1" kern="1200" dirty="0" smtClean="0"/>
            <a:t>: </a:t>
          </a:r>
          <a:r>
            <a:rPr lang="fr-BE" sz="1800" kern="1200" dirty="0" smtClean="0"/>
            <a:t>mise en œuvre des connexions réseau </a:t>
          </a:r>
          <a:r>
            <a:rPr lang="fr-BE" sz="1800" b="1" kern="1200" dirty="0" smtClean="0"/>
            <a:t> </a:t>
          </a:r>
          <a:endParaRPr lang="fr-BE" sz="1600" kern="1200" dirty="0"/>
        </a:p>
      </dsp:txBody>
      <dsp:txXfrm>
        <a:off x="35607" y="779140"/>
        <a:ext cx="8353722" cy="658207"/>
      </dsp:txXfrm>
    </dsp:sp>
    <dsp:sp modelId="{6CD32B06-B2EA-4004-8798-0189F0D25CD9}">
      <dsp:nvSpPr>
        <dsp:cNvPr id="0" name=""/>
        <dsp:cNvSpPr/>
      </dsp:nvSpPr>
      <dsp:spPr>
        <a:xfrm>
          <a:off x="0" y="1485555"/>
          <a:ext cx="8424936" cy="729421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b="1" kern="1200" dirty="0" smtClean="0"/>
            <a:t>Sécurité IT</a:t>
          </a:r>
          <a:r>
            <a:rPr lang="fr-BE" sz="1700" b="1" kern="1200" dirty="0" smtClean="0"/>
            <a:t>: </a:t>
          </a:r>
          <a:r>
            <a:rPr lang="fr-BE" sz="1700" b="0" u="none" kern="1200" dirty="0" smtClean="0"/>
            <a:t>au niveau </a:t>
          </a:r>
          <a:r>
            <a:rPr lang="fr-BE" sz="1700" b="0" kern="1200" dirty="0" smtClean="0"/>
            <a:t>r</a:t>
          </a:r>
          <a:r>
            <a:rPr lang="fr-BE" sz="1700" kern="1200" dirty="0" smtClean="0"/>
            <a:t>éseau et application, gestion des accès techniques </a:t>
          </a:r>
          <a:endParaRPr lang="fr-BE" sz="1700" kern="1200" dirty="0"/>
        </a:p>
      </dsp:txBody>
      <dsp:txXfrm>
        <a:off x="35607" y="1521162"/>
        <a:ext cx="8353722" cy="658207"/>
      </dsp:txXfrm>
    </dsp:sp>
    <dsp:sp modelId="{5A94B488-69E8-4ADE-B1C2-2368E9157A40}">
      <dsp:nvSpPr>
        <dsp:cNvPr id="0" name=""/>
        <dsp:cNvSpPr/>
      </dsp:nvSpPr>
      <dsp:spPr>
        <a:xfrm>
          <a:off x="0" y="2227577"/>
          <a:ext cx="8424936" cy="729421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b="1" kern="1200" dirty="0" smtClean="0"/>
            <a:t>Support aux utilisateurs « Infrastructure/Accès » </a:t>
          </a:r>
          <a:r>
            <a:rPr lang="fr-BE" sz="1800" kern="1200" dirty="0" smtClean="0"/>
            <a:t>:</a:t>
          </a:r>
          <a:r>
            <a:rPr lang="fr-BE" sz="1700" kern="1200" dirty="0" smtClean="0"/>
            <a:t> 1</a:t>
          </a:r>
          <a:r>
            <a:rPr lang="fr-BE" sz="1700" kern="1200" baseline="30000" dirty="0" smtClean="0"/>
            <a:t>ère</a:t>
          </a:r>
          <a:r>
            <a:rPr lang="fr-BE" sz="1700" kern="1200" dirty="0" smtClean="0"/>
            <a:t> ligne Dispatching Helpdesk, 2</a:t>
          </a:r>
          <a:r>
            <a:rPr lang="fr-BE" sz="1700" kern="1200" baseline="30000" dirty="0" smtClean="0"/>
            <a:t>ème</a:t>
          </a:r>
          <a:r>
            <a:rPr lang="fr-BE" sz="1700" kern="1200" dirty="0" smtClean="0"/>
            <a:t> ligne contenu/business</a:t>
          </a:r>
          <a:endParaRPr lang="fr-BE" sz="1700" kern="1200" dirty="0"/>
        </a:p>
      </dsp:txBody>
      <dsp:txXfrm>
        <a:off x="35607" y="2263184"/>
        <a:ext cx="8353722" cy="658207"/>
      </dsp:txXfrm>
    </dsp:sp>
    <dsp:sp modelId="{76A6AF20-9F7C-40D5-8673-EA2148C97C8E}">
      <dsp:nvSpPr>
        <dsp:cNvPr id="0" name=""/>
        <dsp:cNvSpPr/>
      </dsp:nvSpPr>
      <dsp:spPr>
        <a:xfrm>
          <a:off x="0" y="2969598"/>
          <a:ext cx="8424936" cy="729421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b="1" kern="1200" dirty="0" smtClean="0"/>
            <a:t>Outils de communication :</a:t>
          </a:r>
          <a:r>
            <a:rPr lang="fr-BE" sz="1700" b="1" kern="1200" dirty="0" smtClean="0"/>
            <a:t> </a:t>
          </a:r>
          <a:r>
            <a:rPr lang="fr-BE" sz="1700" kern="1200" dirty="0" smtClean="0"/>
            <a:t>Mon Dossier – actes Etat civil, site Web BAEC , canal de communication/liste de distribution BAEC</a:t>
          </a:r>
          <a:endParaRPr lang="fr-BE" sz="1700" kern="1200" dirty="0"/>
        </a:p>
      </dsp:txBody>
      <dsp:txXfrm>
        <a:off x="35607" y="3005205"/>
        <a:ext cx="8353722" cy="658207"/>
      </dsp:txXfrm>
    </dsp:sp>
    <dsp:sp modelId="{D8BEACB7-D3A8-431A-B18E-528192E47AC7}">
      <dsp:nvSpPr>
        <dsp:cNvPr id="0" name=""/>
        <dsp:cNvSpPr/>
      </dsp:nvSpPr>
      <dsp:spPr>
        <a:xfrm>
          <a:off x="0" y="3711620"/>
          <a:ext cx="8424936" cy="729421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b="1" kern="1200" dirty="0" smtClean="0"/>
            <a:t>Secrétariat du Comité de gestion de la BAEC</a:t>
          </a:r>
          <a:endParaRPr lang="fr-BE" sz="1800" kern="1200" dirty="0"/>
        </a:p>
      </dsp:txBody>
      <dsp:txXfrm>
        <a:off x="35607" y="3747227"/>
        <a:ext cx="8353722" cy="658207"/>
      </dsp:txXfrm>
    </dsp:sp>
    <dsp:sp modelId="{516A23EE-B94A-4796-A567-73B84007507B}">
      <dsp:nvSpPr>
        <dsp:cNvPr id="0" name=""/>
        <dsp:cNvSpPr/>
      </dsp:nvSpPr>
      <dsp:spPr>
        <a:xfrm>
          <a:off x="0" y="4453642"/>
          <a:ext cx="8424936" cy="729421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b="1" i="1" kern="1200" dirty="0" smtClean="0"/>
            <a:t>En 2020 :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b="1" i="1" kern="1200" dirty="0" smtClean="0"/>
            <a:t>Reprise progressive de la maintenance applicative et du support utilisateurs BAEC  </a:t>
          </a:r>
          <a:endParaRPr lang="fr-BE" sz="1800" b="1" i="1" kern="1200" dirty="0"/>
        </a:p>
      </dsp:txBody>
      <dsp:txXfrm>
        <a:off x="35607" y="4489249"/>
        <a:ext cx="8353722" cy="6582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96478E-EEB2-4598-A2A2-C4424351E8CF}">
      <dsp:nvSpPr>
        <dsp:cNvPr id="0" name=""/>
        <dsp:cNvSpPr/>
      </dsp:nvSpPr>
      <dsp:spPr>
        <a:xfrm>
          <a:off x="954555" y="0"/>
          <a:ext cx="7231194" cy="4929410"/>
        </a:xfrm>
        <a:prstGeom prst="rightArrow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B739E9-CA4F-476B-BD52-A2925FB4B8DD}">
      <dsp:nvSpPr>
        <dsp:cNvPr id="0" name=""/>
        <dsp:cNvSpPr/>
      </dsp:nvSpPr>
      <dsp:spPr>
        <a:xfrm>
          <a:off x="226368" y="72008"/>
          <a:ext cx="1086194" cy="21689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b="1" kern="1200" dirty="0" smtClean="0"/>
            <a:t>Agents de 1</a:t>
          </a:r>
          <a:r>
            <a:rPr lang="fr-BE" sz="1400" b="1" kern="1200" baseline="30000" dirty="0" smtClean="0"/>
            <a:t>ère</a:t>
          </a:r>
          <a:r>
            <a:rPr lang="fr-BE" sz="1400" b="1" kern="1200" dirty="0" smtClean="0"/>
            <a:t> ligne Help desk - Dispatching</a:t>
          </a:r>
          <a:endParaRPr lang="fr-BE" sz="1400" b="1" kern="1200" dirty="0"/>
        </a:p>
      </dsp:txBody>
      <dsp:txXfrm>
        <a:off x="279392" y="125032"/>
        <a:ext cx="980146" cy="2062892"/>
      </dsp:txXfrm>
    </dsp:sp>
    <dsp:sp modelId="{3D8BBCDE-DE72-47FD-86E3-4BEF9C857118}">
      <dsp:nvSpPr>
        <dsp:cNvPr id="0" name=""/>
        <dsp:cNvSpPr/>
      </dsp:nvSpPr>
      <dsp:spPr>
        <a:xfrm>
          <a:off x="1162472" y="2448280"/>
          <a:ext cx="1210356" cy="21689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b="1" kern="1200" dirty="0" smtClean="0"/>
            <a:t>Agents de 2</a:t>
          </a:r>
          <a:r>
            <a:rPr lang="fr-BE" sz="1400" b="1" kern="1200" baseline="30000" dirty="0" smtClean="0"/>
            <a:t>ème</a:t>
          </a:r>
          <a:r>
            <a:rPr lang="fr-BE" sz="1400" b="1" kern="1200" dirty="0" smtClean="0"/>
            <a:t> ligne - Support utilisateurs</a:t>
          </a:r>
          <a:endParaRPr lang="fr-BE" sz="1400" b="1" kern="1200" dirty="0"/>
        </a:p>
      </dsp:txBody>
      <dsp:txXfrm>
        <a:off x="1221557" y="2507365"/>
        <a:ext cx="1092186" cy="2050770"/>
      </dsp:txXfrm>
    </dsp:sp>
    <dsp:sp modelId="{62D7CC0A-9771-40BD-A5C8-FC6C3F22EFA0}">
      <dsp:nvSpPr>
        <dsp:cNvPr id="0" name=""/>
        <dsp:cNvSpPr/>
      </dsp:nvSpPr>
      <dsp:spPr>
        <a:xfrm>
          <a:off x="2260821" y="74177"/>
          <a:ext cx="1118054" cy="21689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b="1" kern="1200" dirty="0" smtClean="0"/>
            <a:t>IT - Exploitation-réseau</a:t>
          </a:r>
          <a:endParaRPr lang="fr-BE" sz="1400" b="1" kern="1200" dirty="0"/>
        </a:p>
      </dsp:txBody>
      <dsp:txXfrm>
        <a:off x="2315400" y="128756"/>
        <a:ext cx="1008896" cy="2059782"/>
      </dsp:txXfrm>
    </dsp:sp>
    <dsp:sp modelId="{E2612BF0-B8DD-4430-BCF2-A6BEB8BB4CD0}">
      <dsp:nvSpPr>
        <dsp:cNvPr id="0" name=""/>
        <dsp:cNvSpPr/>
      </dsp:nvSpPr>
      <dsp:spPr>
        <a:xfrm>
          <a:off x="3408624" y="2376271"/>
          <a:ext cx="1162076" cy="21689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b="1" kern="1200" dirty="0" smtClean="0"/>
            <a:t>IT - Applications</a:t>
          </a:r>
          <a:endParaRPr lang="fr-BE" sz="1400" b="1" kern="1200" dirty="0"/>
        </a:p>
      </dsp:txBody>
      <dsp:txXfrm>
        <a:off x="3465352" y="2432999"/>
        <a:ext cx="1048620" cy="2055484"/>
      </dsp:txXfrm>
    </dsp:sp>
    <dsp:sp modelId="{E0A1B056-B428-4C78-8194-BE08FACAEB04}">
      <dsp:nvSpPr>
        <dsp:cNvPr id="0" name=""/>
        <dsp:cNvSpPr/>
      </dsp:nvSpPr>
      <dsp:spPr>
        <a:xfrm>
          <a:off x="4556000" y="74177"/>
          <a:ext cx="1036574" cy="21689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b="1" kern="1200" dirty="0" smtClean="0"/>
            <a:t>Secrétariat du Comité de gestion BAEC</a:t>
          </a:r>
          <a:endParaRPr lang="fr-BE" sz="1400" b="1" kern="1200" dirty="0"/>
        </a:p>
      </dsp:txBody>
      <dsp:txXfrm>
        <a:off x="4606601" y="124778"/>
        <a:ext cx="935372" cy="2067738"/>
      </dsp:txXfrm>
    </dsp:sp>
    <dsp:sp modelId="{6819BDE4-4070-46D8-960A-F58F1A8B9493}">
      <dsp:nvSpPr>
        <dsp:cNvPr id="0" name=""/>
        <dsp:cNvSpPr/>
      </dsp:nvSpPr>
      <dsp:spPr>
        <a:xfrm>
          <a:off x="5698977" y="2376271"/>
          <a:ext cx="746942" cy="21689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b="1" kern="1200" dirty="0" smtClean="0"/>
            <a:t>Web site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b="1" kern="1200" dirty="0" smtClean="0"/>
            <a:t>Admin</a:t>
          </a:r>
          <a:endParaRPr lang="fr-BE" sz="1400" b="1" kern="1200" dirty="0"/>
        </a:p>
      </dsp:txBody>
      <dsp:txXfrm>
        <a:off x="5735440" y="2412734"/>
        <a:ext cx="674016" cy="2096014"/>
      </dsp:txXfrm>
    </dsp:sp>
    <dsp:sp modelId="{53976EDD-6D0C-4461-B948-9B061978440F}">
      <dsp:nvSpPr>
        <dsp:cNvPr id="0" name=""/>
        <dsp:cNvSpPr/>
      </dsp:nvSpPr>
      <dsp:spPr>
        <a:xfrm>
          <a:off x="6495067" y="72008"/>
          <a:ext cx="1033529" cy="21689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b="1" kern="1200" dirty="0" smtClean="0"/>
            <a:t>Autres services RN: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b="1" kern="1200" dirty="0" smtClean="0"/>
            <a:t>gestion des impacts RN-Population-</a:t>
          </a:r>
          <a:r>
            <a:rPr lang="fr-BE" sz="1400" b="1" kern="1200" dirty="0" err="1" smtClean="0"/>
            <a:t>eID</a:t>
          </a:r>
          <a:endParaRPr lang="fr-BE" sz="1400" b="1" kern="1200" dirty="0"/>
        </a:p>
      </dsp:txBody>
      <dsp:txXfrm>
        <a:off x="6545520" y="122461"/>
        <a:ext cx="932623" cy="2068034"/>
      </dsp:txXfrm>
    </dsp:sp>
    <dsp:sp modelId="{DF135DEF-07DB-4966-BB50-D2F35253D059}">
      <dsp:nvSpPr>
        <dsp:cNvPr id="0" name=""/>
        <dsp:cNvSpPr/>
      </dsp:nvSpPr>
      <dsp:spPr>
        <a:xfrm>
          <a:off x="7439389" y="2447768"/>
          <a:ext cx="877808" cy="197176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b="1" kern="1200" dirty="0" smtClean="0"/>
            <a:t>Service Juridique</a:t>
          </a:r>
          <a:endParaRPr lang="fr-BE" sz="1400" b="1" kern="1200" dirty="0"/>
        </a:p>
      </dsp:txBody>
      <dsp:txXfrm>
        <a:off x="7482240" y="2490619"/>
        <a:ext cx="792106" cy="18860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3FBCE5-50E7-424D-BA5A-983ED9CDB3D4}">
      <dsp:nvSpPr>
        <dsp:cNvPr id="0" name=""/>
        <dsp:cNvSpPr/>
      </dsp:nvSpPr>
      <dsp:spPr>
        <a:xfrm>
          <a:off x="0" y="145"/>
          <a:ext cx="7665194" cy="10220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b="1" kern="1200" dirty="0" smtClean="0"/>
            <a:t>Utilisation du Numéro national comme identifiant des personnes citées dans les actes</a:t>
          </a:r>
          <a:endParaRPr lang="fr-BE" sz="1800" b="1" kern="1200" dirty="0"/>
        </a:p>
      </dsp:txBody>
      <dsp:txXfrm>
        <a:off x="49895" y="50040"/>
        <a:ext cx="7565404" cy="922304"/>
      </dsp:txXfrm>
    </dsp:sp>
    <dsp:sp modelId="{D81715A9-D0B5-4E95-AD95-9F422DF5B938}">
      <dsp:nvSpPr>
        <dsp:cNvPr id="0" name=""/>
        <dsp:cNvSpPr/>
      </dsp:nvSpPr>
      <dsp:spPr>
        <a:xfrm>
          <a:off x="0" y="1034488"/>
          <a:ext cx="7665194" cy="6070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b="1" kern="1200" smtClean="0"/>
            <a:t>Collecte des personnes concernées par les actes (nouveaux)  </a:t>
          </a:r>
          <a:endParaRPr lang="fr-BE" sz="1800" b="1" kern="1200"/>
        </a:p>
      </dsp:txBody>
      <dsp:txXfrm>
        <a:off x="29634" y="1064122"/>
        <a:ext cx="7605926" cy="547795"/>
      </dsp:txXfrm>
    </dsp:sp>
    <dsp:sp modelId="{34BD37E8-B95A-4F33-A529-0F7E33593813}">
      <dsp:nvSpPr>
        <dsp:cNvPr id="0" name=""/>
        <dsp:cNvSpPr/>
      </dsp:nvSpPr>
      <dsp:spPr>
        <a:xfrm>
          <a:off x="0" y="1653799"/>
          <a:ext cx="7665194" cy="6070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b="1" kern="1200" smtClean="0"/>
            <a:t>Registre des non-résidents BAEC</a:t>
          </a:r>
          <a:endParaRPr lang="fr-BE" sz="1800" b="1" kern="1200"/>
        </a:p>
      </dsp:txBody>
      <dsp:txXfrm>
        <a:off x="29634" y="1683433"/>
        <a:ext cx="7605926" cy="547795"/>
      </dsp:txXfrm>
    </dsp:sp>
    <dsp:sp modelId="{7BFD95DA-A669-4348-B5FE-57538B7D06E9}">
      <dsp:nvSpPr>
        <dsp:cNvPr id="0" name=""/>
        <dsp:cNvSpPr/>
      </dsp:nvSpPr>
      <dsp:spPr>
        <a:xfrm>
          <a:off x="0" y="2273111"/>
          <a:ext cx="7665194" cy="6070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b="1" kern="1200" smtClean="0"/>
            <a:t>Système de notification aux utilisateurs</a:t>
          </a:r>
          <a:endParaRPr lang="fr-BE" sz="1800" b="1" kern="1200"/>
        </a:p>
      </dsp:txBody>
      <dsp:txXfrm>
        <a:off x="29634" y="2302745"/>
        <a:ext cx="7605926" cy="5477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B72A40-6AC8-45A1-BCA8-068A46F266F1}">
      <dsp:nvSpPr>
        <dsp:cNvPr id="0" name=""/>
        <dsp:cNvSpPr/>
      </dsp:nvSpPr>
      <dsp:spPr>
        <a:xfrm>
          <a:off x="3005806" y="1054"/>
          <a:ext cx="1621234" cy="10538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400" kern="1200" smtClean="0"/>
            <a:t>Etat civil – BAEC</a:t>
          </a:r>
          <a:endParaRPr lang="fr-BE" sz="2400" kern="1200"/>
        </a:p>
      </dsp:txBody>
      <dsp:txXfrm>
        <a:off x="3057248" y="52496"/>
        <a:ext cx="1518350" cy="950918"/>
      </dsp:txXfrm>
    </dsp:sp>
    <dsp:sp modelId="{CA670D18-904A-4B96-BE55-905BA76CA8E0}">
      <dsp:nvSpPr>
        <dsp:cNvPr id="0" name=""/>
        <dsp:cNvSpPr/>
      </dsp:nvSpPr>
      <dsp:spPr>
        <a:xfrm>
          <a:off x="2076127" y="527955"/>
          <a:ext cx="3480592" cy="3480592"/>
        </a:xfrm>
        <a:custGeom>
          <a:avLst/>
          <a:gdLst/>
          <a:ahLst/>
          <a:cxnLst/>
          <a:rect l="0" t="0" r="0" b="0"/>
          <a:pathLst>
            <a:path>
              <a:moveTo>
                <a:pt x="2562580" y="206516"/>
              </a:moveTo>
              <a:arcTo wR="1740296" hR="1740296" stAng="17891790" swAng="262468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63083C-C8ED-4EA5-B869-48B9CF0263D0}">
      <dsp:nvSpPr>
        <dsp:cNvPr id="0" name=""/>
        <dsp:cNvSpPr/>
      </dsp:nvSpPr>
      <dsp:spPr>
        <a:xfrm>
          <a:off x="4746102" y="1741350"/>
          <a:ext cx="1621234" cy="10538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400" kern="1200" smtClean="0"/>
            <a:t>Registre national </a:t>
          </a:r>
          <a:endParaRPr lang="fr-BE" sz="2400" kern="1200"/>
        </a:p>
      </dsp:txBody>
      <dsp:txXfrm>
        <a:off x="4797544" y="1792792"/>
        <a:ext cx="1518350" cy="950918"/>
      </dsp:txXfrm>
    </dsp:sp>
    <dsp:sp modelId="{8965BC3C-4105-455F-9CEF-C9F0EC8CE2BD}">
      <dsp:nvSpPr>
        <dsp:cNvPr id="0" name=""/>
        <dsp:cNvSpPr/>
      </dsp:nvSpPr>
      <dsp:spPr>
        <a:xfrm>
          <a:off x="2076127" y="527955"/>
          <a:ext cx="3480592" cy="3480592"/>
        </a:xfrm>
        <a:custGeom>
          <a:avLst/>
          <a:gdLst/>
          <a:ahLst/>
          <a:cxnLst/>
          <a:rect l="0" t="0" r="0" b="0"/>
          <a:pathLst>
            <a:path>
              <a:moveTo>
                <a:pt x="3395039" y="2279235"/>
              </a:moveTo>
              <a:arcTo wR="1740296" hR="1740296" stAng="1082405" swAng="250641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9C1E32-9937-4BE3-81FC-C918E4DCC114}">
      <dsp:nvSpPr>
        <dsp:cNvPr id="0" name=""/>
        <dsp:cNvSpPr/>
      </dsp:nvSpPr>
      <dsp:spPr>
        <a:xfrm>
          <a:off x="2952330" y="3481646"/>
          <a:ext cx="1728187" cy="10538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400" kern="1200" dirty="0" smtClean="0"/>
            <a:t>Registres population</a:t>
          </a:r>
          <a:endParaRPr lang="fr-BE" sz="2400" kern="1200" dirty="0"/>
        </a:p>
      </dsp:txBody>
      <dsp:txXfrm>
        <a:off x="3003772" y="3533088"/>
        <a:ext cx="1625303" cy="950918"/>
      </dsp:txXfrm>
    </dsp:sp>
    <dsp:sp modelId="{48320542-5C02-41B7-901C-61B55B65A970}">
      <dsp:nvSpPr>
        <dsp:cNvPr id="0" name=""/>
        <dsp:cNvSpPr/>
      </dsp:nvSpPr>
      <dsp:spPr>
        <a:xfrm>
          <a:off x="2076127" y="527955"/>
          <a:ext cx="3480592" cy="3480592"/>
        </a:xfrm>
        <a:custGeom>
          <a:avLst/>
          <a:gdLst/>
          <a:ahLst/>
          <a:cxnLst/>
          <a:rect l="0" t="0" r="0" b="0"/>
          <a:pathLst>
            <a:path>
              <a:moveTo>
                <a:pt x="865249" y="3244597"/>
              </a:moveTo>
              <a:arcTo wR="1740296" hR="1740296" stAng="7211185" swAng="250641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E0A8F6-2383-414D-8DC4-E96A8D4DDEAD}">
      <dsp:nvSpPr>
        <dsp:cNvPr id="0" name=""/>
        <dsp:cNvSpPr/>
      </dsp:nvSpPr>
      <dsp:spPr>
        <a:xfrm>
          <a:off x="1265510" y="1741350"/>
          <a:ext cx="1621234" cy="10538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400" kern="1200" dirty="0" err="1" smtClean="0"/>
            <a:t>eID</a:t>
          </a:r>
          <a:endParaRPr lang="fr-BE" sz="2400" kern="1200" dirty="0"/>
        </a:p>
      </dsp:txBody>
      <dsp:txXfrm>
        <a:off x="1316952" y="1792792"/>
        <a:ext cx="1518350" cy="950918"/>
      </dsp:txXfrm>
    </dsp:sp>
    <dsp:sp modelId="{B6E54CDE-6C59-43A1-84C7-DD2EBF4D7F16}">
      <dsp:nvSpPr>
        <dsp:cNvPr id="0" name=""/>
        <dsp:cNvSpPr/>
      </dsp:nvSpPr>
      <dsp:spPr>
        <a:xfrm>
          <a:off x="2076127" y="527955"/>
          <a:ext cx="3480592" cy="3480592"/>
        </a:xfrm>
        <a:custGeom>
          <a:avLst/>
          <a:gdLst/>
          <a:ahLst/>
          <a:cxnLst/>
          <a:rect l="0" t="0" r="0" b="0"/>
          <a:pathLst>
            <a:path>
              <a:moveTo>
                <a:pt x="85728" y="1200818"/>
              </a:moveTo>
              <a:arcTo wR="1740296" hR="1740296" stAng="11883524" swAng="262468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D1E3A0-8B80-4F79-8D2F-24881C3D26CD}" type="datetimeFigureOut">
              <a:rPr lang="fr-BE" smtClean="0"/>
              <a:t>20/01/2020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6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239B2-DC52-4487-AB0F-41A953A2CE5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46247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7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03605-DC14-4E16-AD6A-CD1E4653DD69}" type="datetimeFigureOut">
              <a:rPr lang="fr-BE" smtClean="0"/>
              <a:t>20/01/2020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7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A9C75-0D70-4466-8FBE-3C4156810FC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54986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6A9C75-0D70-4466-8FBE-3C4156810FC0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86741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16/01/2020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AG du GAPEC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8DDA-20FC-45A8-A497-EC773F60B7D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79090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16/01/2020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AG du GAPEC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8DDA-20FC-45A8-A497-EC773F60B7D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00635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16/01/2020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AG du GAPEC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8DDA-20FC-45A8-A497-EC773F60B7D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70128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16/01/2020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AG du GAPEC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8DDA-20FC-45A8-A497-EC773F60B7D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52020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16/01/2020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AG du GAPEC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8DDA-20FC-45A8-A497-EC773F60B7D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88808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16/01/2020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AG du GAPEC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8DDA-20FC-45A8-A497-EC773F60B7D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64140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16/01/2020</a:t>
            </a:r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AG du GAPEC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8DDA-20FC-45A8-A497-EC773F60B7D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988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16/01/2020</a:t>
            </a:r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AG du GAPEC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8DDA-20FC-45A8-A497-EC773F60B7D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13718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16/01/2020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AG du GAPEC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8DDA-20FC-45A8-A497-EC773F60B7D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54735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16/01/2020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AG du GAPEC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8DDA-20FC-45A8-A497-EC773F60B7D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46377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16/01/2020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AG du GAPEC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68DDA-20FC-45A8-A497-EC773F60B7D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07744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16/01/2020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smtClean="0"/>
              <a:t>AG du GAPEC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68DDA-20FC-45A8-A497-EC773F60B7D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7870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92088" y="2276872"/>
            <a:ext cx="6764288" cy="18002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nl-BE" altLang="fr-FR" sz="3600" cap="all" dirty="0" smtClean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Intégration de la BAEC au sein de </a:t>
            </a:r>
            <a:r>
              <a:rPr lang="nl-BE" altLang="fr-FR" sz="3600" cap="all" dirty="0" err="1" smtClean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l’infrastructure</a:t>
            </a:r>
            <a:r>
              <a:rPr lang="nl-BE" altLang="fr-FR" sz="3600" cap="all" dirty="0" smtClean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du </a:t>
            </a:r>
            <a:r>
              <a:rPr lang="nl-BE" altLang="fr-FR" sz="3600" cap="all" dirty="0" err="1" smtClean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Registre</a:t>
            </a:r>
            <a:r>
              <a:rPr lang="nl-BE" altLang="fr-FR" sz="3600" cap="all" dirty="0" smtClean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nl-BE" altLang="fr-FR" sz="3600" cap="all" dirty="0" err="1" smtClean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national</a:t>
            </a:r>
            <a:endParaRPr lang="fr-BE" dirty="0">
              <a:latin typeface="Cambria" panose="02040503050406030204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6400800" cy="144016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>
            <a:normAutofit/>
          </a:bodyPr>
          <a:lstStyle/>
          <a:p>
            <a:endParaRPr lang="nl-BE" altLang="fr-FR" sz="2800" cap="all" dirty="0" smtClean="0">
              <a:ln>
                <a:solidFill>
                  <a:schemeClr val="tx1"/>
                </a:solidFill>
              </a:ln>
              <a:solidFill>
                <a:schemeClr val="tx2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fr-BE" altLang="fr-FR" sz="2400" cap="all" dirty="0" smtClean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AG du GAPEC </a:t>
            </a:r>
          </a:p>
          <a:p>
            <a:r>
              <a:rPr lang="fr-BE" sz="2400" b="1" i="1" cap="all" dirty="0" smtClean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16/01/2020</a:t>
            </a:r>
            <a:endParaRPr lang="fr-BE" sz="2400" b="1" i="1" cap="all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BE" sz="2800" b="1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524000"/>
            <a:ext cx="381000" cy="1295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 dirty="0">
              <a:latin typeface="Cambria" panose="02040503050406030204" pitchFamily="18" charset="0"/>
            </a:endParaRPr>
          </a:p>
        </p:txBody>
      </p:sp>
      <p:pic>
        <p:nvPicPr>
          <p:cNvPr id="1026" name="Picture 2" descr="T:\DIP_Docum\Com\Logo's\ibz-FRNL_POS_RGB_2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64466"/>
            <a:ext cx="2232248" cy="620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T:\DIP_Docum\Com\Logo's\logo be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949280"/>
            <a:ext cx="648071" cy="612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287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332656"/>
            <a:ext cx="8229600" cy="504056"/>
          </a:xfrm>
          <a:solidFill>
            <a:schemeClr val="bg1">
              <a:lumMod val="95000"/>
            </a:schemeClr>
          </a:solidFill>
        </p:spPr>
        <p:txBody>
          <a:bodyPr anchor="t" anchorCtr="0">
            <a:noAutofit/>
          </a:bodyPr>
          <a:lstStyle/>
          <a:p>
            <a:pPr algn="l"/>
            <a:r>
              <a:rPr lang="fr-BE" altLang="fr-FR" sz="2400" b="1" i="1" cap="all" dirty="0">
                <a:solidFill>
                  <a:schemeClr val="tx1">
                    <a:lumMod val="60000"/>
                    <a:lumOff val="40000"/>
                  </a:schemeClr>
                </a:solidFill>
              </a:rPr>
              <a:t>Mises à jour au </a:t>
            </a:r>
            <a:r>
              <a:rPr lang="fr-BE" altLang="fr-FR" sz="2400" b="1" i="1" cap="all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RN </a:t>
            </a:r>
            <a:r>
              <a:rPr lang="fr-BE" altLang="fr-FR" sz="2000" b="1" i="1" cap="all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(suite)</a:t>
            </a:r>
            <a:r>
              <a:rPr lang="fr-BE" sz="2400" b="1" i="1" dirty="0">
                <a:latin typeface="+mn-lt"/>
              </a:rPr>
              <a:t/>
            </a:r>
            <a:br>
              <a:rPr lang="fr-BE" sz="2400" b="1" i="1" dirty="0">
                <a:latin typeface="+mn-lt"/>
              </a:rPr>
            </a:br>
            <a:endParaRPr lang="fr-BE" sz="2400" b="1" i="1" cap="all" dirty="0">
              <a:solidFill>
                <a:schemeClr val="tx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524000"/>
            <a:ext cx="381000" cy="1295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 dirty="0">
              <a:latin typeface="Cambria" panose="02040503050406030204" pitchFamily="18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3889743"/>
              </p:ext>
            </p:extLst>
          </p:nvPr>
        </p:nvGraphicFramePr>
        <p:xfrm>
          <a:off x="539552" y="1052736"/>
          <a:ext cx="7992888" cy="25202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0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3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9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1686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u="none" strike="noStrike" dirty="0">
                          <a:effectLst/>
                        </a:rPr>
                        <a:t>Actes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u="none" strike="noStrike" dirty="0" smtClean="0">
                          <a:effectLst/>
                        </a:rPr>
                        <a:t>Mise à jour </a:t>
                      </a:r>
                      <a:r>
                        <a:rPr lang="fr-BE" sz="1600" b="1" u="none" strike="noStrike" dirty="0">
                          <a:effectLst/>
                        </a:rPr>
                        <a:t>RN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600" b="1" u="none" strike="noStrike" dirty="0">
                          <a:effectLst/>
                        </a:rPr>
                        <a:t>TI </a:t>
                      </a:r>
                      <a:r>
                        <a:rPr lang="fr-BE" sz="1600" b="1" u="none" strike="noStrike" dirty="0" smtClean="0">
                          <a:effectLst/>
                        </a:rPr>
                        <a:t>impactés</a:t>
                      </a:r>
                      <a:endParaRPr lang="fr-B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686"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u="none" strike="noStrike" dirty="0">
                          <a:effectLst/>
                        </a:rPr>
                        <a:t>Acte de reconnaissance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400" u="none" strike="noStrike" dirty="0" smtClean="0">
                          <a:effectLst/>
                        </a:rPr>
                        <a:t>-</a:t>
                      </a:r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400" u="none" strike="noStrike" dirty="0">
                          <a:effectLst/>
                        </a:rPr>
                        <a:t> TI 110, TI 013, TI 114</a:t>
                      </a:r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686"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u="none" strike="noStrike" dirty="0">
                          <a:effectLst/>
                        </a:rPr>
                        <a:t>Acte d'adoption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400" u="none" strike="noStrike" dirty="0" smtClean="0">
                          <a:effectLst/>
                        </a:rPr>
                        <a:t>-</a:t>
                      </a:r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400" u="none" strike="noStrike" dirty="0">
                          <a:effectLst/>
                        </a:rPr>
                        <a:t> TI 110, TI 013, TI 010, TI 114, TI 001</a:t>
                      </a:r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686"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u="none" strike="noStrike" dirty="0">
                          <a:effectLst/>
                        </a:rPr>
                        <a:t>Acte d'absence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400" u="none" strike="noStrike" dirty="0" smtClean="0">
                          <a:effectLst/>
                        </a:rPr>
                        <a:t>-</a:t>
                      </a:r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400" u="none" strike="noStrike" dirty="0">
                          <a:effectLst/>
                        </a:rPr>
                        <a:t> TI 151, TI 001, TI 120, TI 140, TI 141</a:t>
                      </a:r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686"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u="none" strike="noStrike">
                          <a:effectLst/>
                        </a:rPr>
                        <a:t>Acte d'annulation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400" u="none" strike="noStrike" dirty="0" smtClean="0">
                          <a:effectLst/>
                        </a:rPr>
                        <a:t>-</a:t>
                      </a:r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400" u="none" strike="noStrike" dirty="0">
                          <a:effectLst/>
                        </a:rPr>
                        <a:t> </a:t>
                      </a:r>
                      <a:r>
                        <a:rPr lang="fr-BE" sz="1400" u="none" strike="noStrike" dirty="0" smtClean="0">
                          <a:effectLst/>
                        </a:rPr>
                        <a:t>-</a:t>
                      </a:r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24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u="none" strike="noStrike" dirty="0">
                          <a:effectLst/>
                        </a:rPr>
                        <a:t>Acte d'enfant né sans vie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400" u="none" strike="noStrike" dirty="0">
                          <a:effectLst/>
                        </a:rPr>
                        <a:t>pas d'application</a:t>
                      </a:r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400" u="none" strike="noStrike" dirty="0">
                          <a:effectLst/>
                        </a:rPr>
                        <a:t> TI 010, TI 150</a:t>
                      </a:r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686"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u="none" strike="noStrike">
                          <a:effectLst/>
                        </a:rPr>
                        <a:t>Acte de choix de nom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400" u="none" strike="noStrike" dirty="0" smtClean="0">
                          <a:effectLst/>
                        </a:rPr>
                        <a:t>-</a:t>
                      </a:r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400" u="none" strike="noStrike" dirty="0">
                          <a:effectLst/>
                        </a:rPr>
                        <a:t> TI 013, TI 010</a:t>
                      </a:r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240"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u="none" strike="noStrike" dirty="0">
                          <a:effectLst/>
                        </a:rPr>
                        <a:t>Acte de divorce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400" u="none" strike="noStrike" dirty="0" smtClean="0">
                          <a:effectLst/>
                        </a:rPr>
                        <a:t>-</a:t>
                      </a:r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400" u="none" strike="noStrike" dirty="0">
                          <a:effectLst/>
                        </a:rPr>
                        <a:t> TI 120, TI 121, TI 124, TI 013, TI 010, TI 032</a:t>
                      </a:r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686"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u="none" strike="noStrike">
                          <a:effectLst/>
                        </a:rPr>
                        <a:t>Acte de changement de sexe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400" u="none" strike="noStrike" dirty="0" smtClean="0">
                          <a:effectLst/>
                        </a:rPr>
                        <a:t>-</a:t>
                      </a:r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400" u="none" strike="noStrike" dirty="0">
                          <a:effectLst/>
                        </a:rPr>
                        <a:t> TI 004, TI 000</a:t>
                      </a:r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249246"/>
              </p:ext>
            </p:extLst>
          </p:nvPr>
        </p:nvGraphicFramePr>
        <p:xfrm>
          <a:off x="381000" y="3789040"/>
          <a:ext cx="8511480" cy="2468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1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96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72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42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b="1" u="none" strike="noStrike" dirty="0">
                          <a:effectLst/>
                        </a:rPr>
                        <a:t>N° TI</a:t>
                      </a:r>
                      <a:endParaRPr lang="fr-BE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b="1" u="none" strike="noStrike" dirty="0">
                          <a:effectLst/>
                        </a:rPr>
                        <a:t>Description</a:t>
                      </a:r>
                      <a:endParaRPr lang="fr-BE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b="1" u="none" strike="noStrike" dirty="0">
                          <a:effectLst/>
                        </a:rPr>
                        <a:t>N° TI</a:t>
                      </a:r>
                      <a:endParaRPr lang="fr-BE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b="1" u="none" strike="noStrike" dirty="0">
                          <a:effectLst/>
                        </a:rPr>
                        <a:t>Description</a:t>
                      </a:r>
                      <a:endParaRPr lang="fr-BE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u="none" strike="noStrike" dirty="0">
                          <a:effectLst/>
                        </a:rPr>
                        <a:t>TI 000 </a:t>
                      </a:r>
                      <a:endParaRPr lang="fr-BE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300" u="none" strike="noStrike" dirty="0">
                          <a:effectLst/>
                        </a:rPr>
                        <a:t> Numéro d’identification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u="none" strike="noStrike" dirty="0">
                          <a:effectLst/>
                        </a:rPr>
                        <a:t>TI 110 </a:t>
                      </a:r>
                      <a:endParaRPr lang="fr-BE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300" u="none" strike="noStrike" dirty="0">
                          <a:effectLst/>
                        </a:rPr>
                        <a:t> Filiation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u="none" strike="noStrike" dirty="0">
                          <a:effectLst/>
                        </a:rPr>
                        <a:t>TI 001 </a:t>
                      </a:r>
                      <a:endParaRPr lang="fr-BE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300" u="none" strike="noStrike" dirty="0">
                          <a:effectLst/>
                        </a:rPr>
                        <a:t> Commune de résidence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u="none" strike="noStrike" dirty="0">
                          <a:effectLst/>
                        </a:rPr>
                        <a:t>TI 114 </a:t>
                      </a:r>
                      <a:endParaRPr lang="fr-BE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300" u="none" strike="noStrike" dirty="0">
                          <a:effectLst/>
                        </a:rPr>
                        <a:t> Filiation descendante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u="none" strike="noStrike" dirty="0">
                          <a:effectLst/>
                        </a:rPr>
                        <a:t>TI 004 </a:t>
                      </a:r>
                      <a:endParaRPr lang="fr-BE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300" u="none" strike="noStrike" dirty="0">
                          <a:effectLst/>
                        </a:rPr>
                        <a:t> Changement de sexe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u="none" strike="noStrike" dirty="0">
                          <a:effectLst/>
                        </a:rPr>
                        <a:t>TI 120 </a:t>
                      </a:r>
                      <a:endParaRPr lang="fr-BE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300" u="none" strike="noStrike" dirty="0">
                          <a:effectLst/>
                        </a:rPr>
                        <a:t> Etat civil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u="none" strike="noStrike" dirty="0">
                          <a:effectLst/>
                        </a:rPr>
                        <a:t>TI 005 </a:t>
                      </a:r>
                      <a:endParaRPr lang="fr-BE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300" u="none" strike="noStrike" dirty="0">
                          <a:effectLst/>
                        </a:rPr>
                        <a:t> Déclaration de changement de résidence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u="none" strike="noStrike" dirty="0">
                          <a:effectLst/>
                        </a:rPr>
                        <a:t>TI 121 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300" u="none" strike="noStrike" dirty="0">
                          <a:effectLst/>
                        </a:rPr>
                        <a:t> Lieu de naissance du conjoint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u="none" strike="noStrike" dirty="0">
                          <a:effectLst/>
                        </a:rPr>
                        <a:t>TI 010 </a:t>
                      </a:r>
                      <a:endParaRPr lang="fr-BE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300" u="none" strike="noStrike" dirty="0">
                          <a:effectLst/>
                        </a:rPr>
                        <a:t> Nom patronymique et prénoms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u="none" strike="noStrike" dirty="0">
                          <a:effectLst/>
                        </a:rPr>
                        <a:t>TI 122 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300" u="none" strike="noStrike" dirty="0">
                          <a:effectLst/>
                        </a:rPr>
                        <a:t> Contrat de mariage/patrimonial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u="none" strike="noStrike" dirty="0">
                          <a:effectLst/>
                        </a:rPr>
                        <a:t>TI 013 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300" u="none" strike="noStrike" dirty="0">
                          <a:effectLst/>
                        </a:rPr>
                        <a:t> Modification nom, prénoms, titre de noblesse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u="none" strike="noStrike" dirty="0">
                          <a:effectLst/>
                        </a:rPr>
                        <a:t>TI 124 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300" u="none" strike="noStrike" dirty="0">
                          <a:effectLst/>
                        </a:rPr>
                        <a:t> Mariage de complaisance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u="none" strike="noStrike" dirty="0">
                          <a:effectLst/>
                        </a:rPr>
                        <a:t>TI 020 </a:t>
                      </a:r>
                      <a:endParaRPr lang="fr-BE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300" u="none" strike="noStrike" dirty="0">
                          <a:effectLst/>
                        </a:rPr>
                        <a:t> Adresse de résidence principale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u="none" strike="noStrike" dirty="0">
                          <a:effectLst/>
                        </a:rPr>
                        <a:t>TI 140 </a:t>
                      </a:r>
                      <a:endParaRPr lang="fr-BE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300" u="none" strike="noStrike" dirty="0">
                          <a:effectLst/>
                        </a:rPr>
                        <a:t> Personne de référence du ménage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u="none" strike="noStrike" dirty="0">
                          <a:effectLst/>
                        </a:rPr>
                        <a:t>TI 031 </a:t>
                      </a:r>
                      <a:endParaRPr lang="fr-BE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300" u="none" strike="noStrike" dirty="0">
                          <a:effectLst/>
                        </a:rPr>
                        <a:t> Nationalité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u="none" strike="noStrike" dirty="0">
                          <a:effectLst/>
                        </a:rPr>
                        <a:t>TI 141 </a:t>
                      </a:r>
                      <a:endParaRPr lang="fr-BE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300" u="none" strike="noStrike" dirty="0">
                          <a:effectLst/>
                        </a:rPr>
                        <a:t> Membre du ménage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u="none" strike="noStrike" dirty="0">
                          <a:effectLst/>
                        </a:rPr>
                        <a:t>TI 032 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300" u="none" strike="noStrike" dirty="0">
                          <a:effectLst/>
                        </a:rPr>
                        <a:t> </a:t>
                      </a:r>
                      <a:r>
                        <a:rPr lang="fr-BE" sz="1300" u="none" strike="noStrike" dirty="0" err="1">
                          <a:effectLst/>
                        </a:rPr>
                        <a:t>Plurinationalité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u="none" strike="noStrike" dirty="0">
                          <a:effectLst/>
                        </a:rPr>
                        <a:t>TI 150 </a:t>
                      </a:r>
                      <a:endParaRPr lang="fr-BE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300" u="none" strike="noStrike" dirty="0">
                          <a:effectLst/>
                        </a:rPr>
                        <a:t> Lieu et date du décès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u="none" strike="noStrike" dirty="0">
                          <a:effectLst/>
                        </a:rPr>
                        <a:t>TI 100 </a:t>
                      </a:r>
                      <a:endParaRPr lang="fr-BE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300" u="none" strike="noStrike" dirty="0">
                          <a:effectLst/>
                        </a:rPr>
                        <a:t> Lieu de naissance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u="none" strike="noStrike" dirty="0">
                          <a:effectLst/>
                        </a:rPr>
                        <a:t>TI 151 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300" u="none" strike="noStrike" dirty="0">
                          <a:effectLst/>
                        </a:rPr>
                        <a:t> Déclaration judiciaire/administrative </a:t>
                      </a:r>
                      <a:r>
                        <a:rPr lang="fr-BE" sz="1300" u="none" strike="noStrike" dirty="0" smtClean="0">
                          <a:effectLst/>
                        </a:rPr>
                        <a:t>présomption </a:t>
                      </a:r>
                      <a:r>
                        <a:rPr lang="fr-BE" sz="1300" u="none" strike="noStrike" dirty="0">
                          <a:effectLst/>
                        </a:rPr>
                        <a:t>de décès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u="none" strike="noStrike" dirty="0">
                          <a:effectLst/>
                        </a:rPr>
                        <a:t>TI 101 </a:t>
                      </a:r>
                      <a:endParaRPr lang="fr-BE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300" u="none" strike="noStrike" dirty="0">
                          <a:effectLst/>
                        </a:rPr>
                        <a:t> Date de naissance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u="none" strike="noStrike" dirty="0">
                          <a:effectLst/>
                        </a:rPr>
                        <a:t>TI 210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300" u="none" strike="noStrike" dirty="0">
                          <a:effectLst/>
                        </a:rPr>
                        <a:t> Mention du registre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32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re 1"/>
          <p:cNvSpPr txBox="1">
            <a:spLocks/>
          </p:cNvSpPr>
          <p:nvPr/>
        </p:nvSpPr>
        <p:spPr>
          <a:xfrm>
            <a:off x="381000" y="332656"/>
            <a:ext cx="8229600" cy="5040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BE" sz="2400" b="1" i="1" cap="all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Intégration </a:t>
            </a:r>
            <a:r>
              <a:rPr lang="fr-BE" sz="2400" b="1" i="1" cap="all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de </a:t>
            </a:r>
            <a:r>
              <a:rPr lang="fr-BE" sz="2400" b="1" i="1" cap="all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la BAEC dans l’infrastructure du RN</a:t>
            </a:r>
            <a:endParaRPr lang="fr-BE" sz="2400" b="1" i="1" cap="all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0" y="1524000"/>
            <a:ext cx="381000" cy="1295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 dirty="0">
              <a:latin typeface="Cambria" panose="02040503050406030204" pitchFamily="18" charset="0"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371525" y="6309320"/>
            <a:ext cx="2133600" cy="365125"/>
          </a:xfrm>
        </p:spPr>
        <p:txBody>
          <a:bodyPr/>
          <a:lstStyle/>
          <a:p>
            <a:r>
              <a:rPr lang="fr-FR" dirty="0" smtClean="0"/>
              <a:t>16/01/2020</a:t>
            </a:r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80022" y="6309320"/>
            <a:ext cx="2895600" cy="365125"/>
          </a:xfrm>
        </p:spPr>
        <p:txBody>
          <a:bodyPr/>
          <a:lstStyle/>
          <a:p>
            <a:r>
              <a:rPr lang="fr-BE" dirty="0" smtClean="0"/>
              <a:t>AG du GAPEC</a:t>
            </a:r>
            <a:endParaRPr lang="fr-BE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/>
          </a:p>
        </p:txBody>
      </p:sp>
      <p:pic>
        <p:nvPicPr>
          <p:cNvPr id="47" name="Espace réservé du contenu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80" y="1052736"/>
            <a:ext cx="8099318" cy="5217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9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Espace réservé du contenu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9619947"/>
              </p:ext>
            </p:extLst>
          </p:nvPr>
        </p:nvGraphicFramePr>
        <p:xfrm>
          <a:off x="467544" y="1052736"/>
          <a:ext cx="842493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381000" y="332656"/>
            <a:ext cx="8229600" cy="504056"/>
          </a:xfrm>
          <a:solidFill>
            <a:schemeClr val="bg1">
              <a:lumMod val="95000"/>
            </a:schemeClr>
          </a:solidFill>
        </p:spPr>
        <p:txBody>
          <a:bodyPr anchor="t" anchorCtr="0">
            <a:noAutofit/>
          </a:bodyPr>
          <a:lstStyle/>
          <a:p>
            <a:pPr algn="l"/>
            <a:r>
              <a:rPr lang="fr-BE" altLang="fr-FR" sz="2400" b="1" i="1" cap="all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Missions actuelles du RN dans le cadre de la </a:t>
            </a:r>
            <a:r>
              <a:rPr lang="fr-BE" altLang="fr-FR" sz="2400" b="1" i="1" cap="all" dirty="0" err="1" smtClean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Baec</a:t>
            </a:r>
            <a:r>
              <a:rPr lang="fr-BE" sz="2400" b="1" i="1" dirty="0">
                <a:latin typeface="+mn-lt"/>
              </a:rPr>
              <a:t/>
            </a:r>
            <a:br>
              <a:rPr lang="fr-BE" sz="2400" b="1" i="1" dirty="0">
                <a:latin typeface="+mn-lt"/>
              </a:rPr>
            </a:br>
            <a:endParaRPr lang="fr-BE" sz="2400" b="1" i="1" cap="all" dirty="0">
              <a:solidFill>
                <a:schemeClr val="tx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524000"/>
            <a:ext cx="381000" cy="1295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 dirty="0">
              <a:latin typeface="Cambria" panose="02040503050406030204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16/01/2020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AG du GAPEC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1249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381000" y="332656"/>
            <a:ext cx="8229600" cy="504056"/>
          </a:xfrm>
          <a:solidFill>
            <a:schemeClr val="bg1">
              <a:lumMod val="95000"/>
            </a:schemeClr>
          </a:solidFill>
        </p:spPr>
        <p:txBody>
          <a:bodyPr anchor="t" anchorCtr="0">
            <a:noAutofit/>
          </a:bodyPr>
          <a:lstStyle/>
          <a:p>
            <a:pPr algn="l"/>
            <a:r>
              <a:rPr lang="fr-BE" altLang="fr-FR" sz="2400" b="1" i="1" cap="all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Moyens humains</a:t>
            </a:r>
            <a:r>
              <a:rPr lang="fr-BE" sz="2400" b="1" i="1" dirty="0">
                <a:latin typeface="+mn-lt"/>
              </a:rPr>
              <a:t/>
            </a:r>
            <a:br>
              <a:rPr lang="fr-BE" sz="2400" b="1" i="1" dirty="0">
                <a:latin typeface="+mn-lt"/>
              </a:rPr>
            </a:br>
            <a:endParaRPr lang="fr-BE" sz="2400" b="1" i="1" cap="all" dirty="0">
              <a:solidFill>
                <a:schemeClr val="tx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524000"/>
            <a:ext cx="381000" cy="1295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 b="1" dirty="0">
              <a:latin typeface="Cambria" panose="02040503050406030204" pitchFamily="18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16/01/2020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AG du GAPEC</a:t>
            </a:r>
            <a:endParaRPr lang="fr-BE"/>
          </a:p>
        </p:txBody>
      </p:sp>
      <p:graphicFrame>
        <p:nvGraphicFramePr>
          <p:cNvPr id="13" name="Espace réservé du contenu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7127536"/>
              </p:ext>
            </p:extLst>
          </p:nvPr>
        </p:nvGraphicFramePr>
        <p:xfrm>
          <a:off x="457200" y="1196752"/>
          <a:ext cx="8507288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298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332656"/>
            <a:ext cx="8229600" cy="504056"/>
          </a:xfrm>
          <a:solidFill>
            <a:schemeClr val="bg1">
              <a:lumMod val="95000"/>
            </a:schemeClr>
          </a:solidFill>
        </p:spPr>
        <p:txBody>
          <a:bodyPr anchor="t" anchorCtr="0">
            <a:noAutofit/>
          </a:bodyPr>
          <a:lstStyle/>
          <a:p>
            <a:pPr algn="l"/>
            <a:r>
              <a:rPr lang="fr-BE" altLang="fr-FR" sz="2400" b="1" i="1" cap="all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Input du RN au niveau de la BAEC</a:t>
            </a:r>
            <a:r>
              <a:rPr lang="fr-BE" sz="2400" b="1" i="1" dirty="0">
                <a:latin typeface="+mn-lt"/>
              </a:rPr>
              <a:t/>
            </a:r>
            <a:br>
              <a:rPr lang="fr-BE" sz="2400" b="1" i="1" dirty="0">
                <a:latin typeface="+mn-lt"/>
              </a:rPr>
            </a:br>
            <a:endParaRPr lang="fr-BE" sz="2400" b="1" i="1" cap="all" dirty="0">
              <a:solidFill>
                <a:schemeClr val="tx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524000"/>
            <a:ext cx="381000" cy="1295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 dirty="0">
              <a:latin typeface="Cambria" panose="02040503050406030204" pitchFamily="18" charset="0"/>
            </a:endParaRPr>
          </a:p>
        </p:txBody>
      </p:sp>
      <p:sp>
        <p:nvSpPr>
          <p:cNvPr id="1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16/01/2020</a:t>
            </a:r>
            <a:endParaRPr lang="fr-BE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4320480" cy="365125"/>
          </a:xfrm>
        </p:spPr>
        <p:txBody>
          <a:bodyPr/>
          <a:lstStyle/>
          <a:p>
            <a:r>
              <a:rPr lang="fr-BE" smtClean="0"/>
              <a:t>AG du GAPEC</a:t>
            </a:r>
            <a:endParaRPr lang="fr-BE" dirty="0"/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3978447558"/>
              </p:ext>
            </p:extLst>
          </p:nvPr>
        </p:nvGraphicFramePr>
        <p:xfrm>
          <a:off x="723230" y="1196752"/>
          <a:ext cx="7665194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691680" y="4365104"/>
            <a:ext cx="1195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A travailler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4607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332656"/>
            <a:ext cx="8229600" cy="504056"/>
          </a:xfrm>
          <a:solidFill>
            <a:schemeClr val="bg1">
              <a:lumMod val="95000"/>
            </a:schemeClr>
          </a:solidFill>
        </p:spPr>
        <p:txBody>
          <a:bodyPr anchor="t" anchorCtr="0">
            <a:noAutofit/>
          </a:bodyPr>
          <a:lstStyle/>
          <a:p>
            <a:pPr algn="l"/>
            <a:r>
              <a:rPr lang="fr-BE" altLang="fr-FR" sz="2400" b="1" i="1" cap="all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Interconnexion/Intégration</a:t>
            </a:r>
            <a:r>
              <a:rPr lang="fr-BE" sz="2400" b="1" i="1" dirty="0">
                <a:latin typeface="+mn-lt"/>
              </a:rPr>
              <a:t/>
            </a:r>
            <a:br>
              <a:rPr lang="fr-BE" sz="2400" b="1" i="1" dirty="0">
                <a:latin typeface="+mn-lt"/>
              </a:rPr>
            </a:br>
            <a:endParaRPr lang="fr-BE" sz="2400" b="1" i="1" cap="all" dirty="0">
              <a:solidFill>
                <a:schemeClr val="tx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524000"/>
            <a:ext cx="381000" cy="1295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 dirty="0">
              <a:latin typeface="Cambria" panose="02040503050406030204" pitchFamily="18" charset="0"/>
            </a:endParaRPr>
          </a:p>
        </p:txBody>
      </p:sp>
      <p:sp>
        <p:nvSpPr>
          <p:cNvPr id="1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16/01/2020</a:t>
            </a:r>
            <a:endParaRPr lang="fr-BE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4320480" cy="365125"/>
          </a:xfrm>
        </p:spPr>
        <p:txBody>
          <a:bodyPr/>
          <a:lstStyle/>
          <a:p>
            <a:r>
              <a:rPr lang="fr-BE" smtClean="0"/>
              <a:t>AG du GAPEC</a:t>
            </a:r>
            <a:endParaRPr lang="fr-BE" dirty="0"/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1009517263"/>
              </p:ext>
            </p:extLst>
          </p:nvPr>
        </p:nvGraphicFramePr>
        <p:xfrm>
          <a:off x="539552" y="1196752"/>
          <a:ext cx="763284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489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332656"/>
            <a:ext cx="8229600" cy="504056"/>
          </a:xfrm>
          <a:solidFill>
            <a:schemeClr val="bg1">
              <a:lumMod val="95000"/>
            </a:schemeClr>
          </a:solidFill>
        </p:spPr>
        <p:txBody>
          <a:bodyPr anchor="t" anchorCtr="0">
            <a:noAutofit/>
          </a:bodyPr>
          <a:lstStyle/>
          <a:p>
            <a:pPr algn="l"/>
            <a:r>
              <a:rPr lang="fr-BE" altLang="fr-FR" sz="2400" b="1" i="1" cap="all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Impacts des actes au RN</a:t>
            </a:r>
            <a:r>
              <a:rPr lang="fr-BE" sz="2400" b="1" i="1" dirty="0">
                <a:latin typeface="+mn-lt"/>
              </a:rPr>
              <a:t/>
            </a:r>
            <a:br>
              <a:rPr lang="fr-BE" sz="2400" b="1" i="1" dirty="0">
                <a:latin typeface="+mn-lt"/>
              </a:rPr>
            </a:br>
            <a:endParaRPr lang="fr-BE" sz="2400" b="1" i="1" cap="all" dirty="0">
              <a:solidFill>
                <a:schemeClr val="tx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524000"/>
            <a:ext cx="381000" cy="1295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 dirty="0">
              <a:latin typeface="Cambria" panose="02040503050406030204" pitchFamily="18" charset="0"/>
            </a:endParaRPr>
          </a:p>
        </p:txBody>
      </p:sp>
      <p:sp>
        <p:nvSpPr>
          <p:cNvPr id="1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16/01/2020</a:t>
            </a:r>
            <a:endParaRPr lang="fr-BE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4320480" cy="365125"/>
          </a:xfrm>
        </p:spPr>
        <p:txBody>
          <a:bodyPr/>
          <a:lstStyle/>
          <a:p>
            <a:r>
              <a:rPr lang="fr-BE" smtClean="0"/>
              <a:t>AG du GAPEC</a:t>
            </a:r>
            <a:endParaRPr lang="fr-BE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632804"/>
              </p:ext>
            </p:extLst>
          </p:nvPr>
        </p:nvGraphicFramePr>
        <p:xfrm>
          <a:off x="539552" y="1490117"/>
          <a:ext cx="8064896" cy="324035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4308"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u="none" strike="noStrike" dirty="0" smtClean="0">
                          <a:effectLst/>
                        </a:rPr>
                        <a:t>Actes</a:t>
                      </a:r>
                      <a:endParaRPr lang="fr-B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u="none" strike="noStrike" dirty="0" smtClean="0">
                          <a:effectLst/>
                        </a:rPr>
                        <a:t>Impact RN</a:t>
                      </a:r>
                      <a:endParaRPr lang="fr-B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u="none" strike="noStrike" dirty="0" smtClean="0">
                          <a:effectLst/>
                        </a:rPr>
                        <a:t>Impact </a:t>
                      </a:r>
                      <a:r>
                        <a:rPr lang="fr-BE" sz="1800" u="none" strike="noStrike" dirty="0" err="1" smtClean="0">
                          <a:effectLst/>
                        </a:rPr>
                        <a:t>eID</a:t>
                      </a:r>
                      <a:endParaRPr lang="fr-B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605"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 dirty="0">
                          <a:effectLst/>
                        </a:rPr>
                        <a:t>Acte d'absence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Décès + veuvage du conjoint survivant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Annulation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605"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 dirty="0">
                          <a:effectLst/>
                        </a:rPr>
                        <a:t>Acte d'adoption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Filiation + </a:t>
                      </a:r>
                      <a:r>
                        <a:rPr lang="fr-BE" sz="1600" u="none" strike="noStrike" dirty="0" smtClean="0">
                          <a:effectLst/>
                        </a:rPr>
                        <a:t>nom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Parfois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605"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 dirty="0">
                          <a:effectLst/>
                        </a:rPr>
                        <a:t>Acte de décès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Décès + veuvage du conjoint survivant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Annulation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605"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 dirty="0">
                          <a:effectLst/>
                        </a:rPr>
                        <a:t>Acte de divorce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Divorce dans les 2 dossiers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Jamais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605"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 dirty="0">
                          <a:effectLst/>
                        </a:rPr>
                        <a:t>Acte de mariage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Mariage dans les 2 dossiers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Jamais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605"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 dirty="0">
                          <a:effectLst/>
                        </a:rPr>
                        <a:t>Acte de naissance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Collecte + filiation dossier parents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Jamais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605"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 dirty="0">
                          <a:effectLst/>
                        </a:rPr>
                        <a:t>Acte de nationalité belge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EID  nationalité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Toujours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2605"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 dirty="0">
                          <a:effectLst/>
                        </a:rPr>
                        <a:t>Acte de reconnaissance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Filiation + </a:t>
                      </a:r>
                      <a:r>
                        <a:rPr lang="fr-BE" sz="1600" u="none" strike="noStrike" dirty="0" smtClean="0">
                          <a:effectLst/>
                        </a:rPr>
                        <a:t>nom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Parfois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2605"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 dirty="0">
                          <a:effectLst/>
                        </a:rPr>
                        <a:t>Acte de reconnaissance </a:t>
                      </a:r>
                      <a:r>
                        <a:rPr lang="fr-BE" sz="1600" u="none" strike="noStrike" dirty="0" smtClean="0">
                          <a:effectLst/>
                        </a:rPr>
                        <a:t>prénatale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Néant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Jamais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2605"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 dirty="0">
                          <a:effectLst/>
                        </a:rPr>
                        <a:t>Acte d'un enfant né sans vie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Néant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Jamais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027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332656"/>
            <a:ext cx="8229600" cy="504056"/>
          </a:xfrm>
          <a:solidFill>
            <a:schemeClr val="bg1">
              <a:lumMod val="95000"/>
            </a:schemeClr>
          </a:solidFill>
        </p:spPr>
        <p:txBody>
          <a:bodyPr anchor="t" anchorCtr="0">
            <a:noAutofit/>
          </a:bodyPr>
          <a:lstStyle/>
          <a:p>
            <a:pPr algn="l"/>
            <a:r>
              <a:rPr lang="fr-BE" altLang="fr-FR" sz="2400" b="1" i="1" cap="all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Impacts des actes au RN </a:t>
            </a:r>
            <a:r>
              <a:rPr lang="fr-BE" altLang="fr-FR" sz="2000" b="1" i="1" cap="all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(suite)</a:t>
            </a:r>
            <a:r>
              <a:rPr lang="fr-BE" sz="2400" b="1" i="1" dirty="0">
                <a:latin typeface="+mn-lt"/>
              </a:rPr>
              <a:t/>
            </a:r>
            <a:br>
              <a:rPr lang="fr-BE" sz="2400" b="1" i="1" dirty="0">
                <a:latin typeface="+mn-lt"/>
              </a:rPr>
            </a:br>
            <a:endParaRPr lang="fr-BE" sz="2400" b="1" i="1" cap="all" dirty="0">
              <a:solidFill>
                <a:schemeClr val="tx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524000"/>
            <a:ext cx="381000" cy="1295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 dirty="0">
              <a:latin typeface="Cambria" panose="02040503050406030204" pitchFamily="18" charset="0"/>
            </a:endParaRPr>
          </a:p>
        </p:txBody>
      </p:sp>
      <p:sp>
        <p:nvSpPr>
          <p:cNvPr id="1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16/01/2020</a:t>
            </a:r>
            <a:endParaRPr lang="fr-BE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99792" y="6356350"/>
            <a:ext cx="4320480" cy="365125"/>
          </a:xfrm>
        </p:spPr>
        <p:txBody>
          <a:bodyPr/>
          <a:lstStyle/>
          <a:p>
            <a:r>
              <a:rPr lang="fr-BE" smtClean="0"/>
              <a:t>AG du GAPEC</a:t>
            </a:r>
            <a:endParaRPr lang="fr-BE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954094"/>
              </p:ext>
            </p:extLst>
          </p:nvPr>
        </p:nvGraphicFramePr>
        <p:xfrm>
          <a:off x="467544" y="1196752"/>
          <a:ext cx="8064896" cy="4507776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970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3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668"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u="none" strike="noStrike" dirty="0" smtClean="0">
                          <a:effectLst/>
                        </a:rPr>
                        <a:t>Actes</a:t>
                      </a:r>
                      <a:endParaRPr lang="fr-B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u="none" strike="noStrike" dirty="0" smtClean="0">
                          <a:effectLst/>
                        </a:rPr>
                        <a:t>Impact RN</a:t>
                      </a:r>
                      <a:endParaRPr lang="fr-B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800" u="none" strike="noStrike" dirty="0" smtClean="0">
                          <a:effectLst/>
                        </a:rPr>
                        <a:t>Impact </a:t>
                      </a:r>
                      <a:r>
                        <a:rPr lang="fr-BE" sz="1800" u="none" strike="noStrike" dirty="0" err="1" smtClean="0">
                          <a:effectLst/>
                        </a:rPr>
                        <a:t>eID</a:t>
                      </a:r>
                      <a:endParaRPr lang="fr-BE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713"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 dirty="0">
                          <a:effectLst/>
                        </a:rPr>
                        <a:t>Acte d'annulation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Dépend de l'acte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Parfois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713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fr-BE" sz="1600" i="1" u="none" strike="noStrike" dirty="0">
                          <a:effectLst/>
                        </a:rPr>
                        <a:t>Révocation d'adoption</a:t>
                      </a:r>
                      <a:endParaRPr lang="fr-B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6349" marR="7348" marT="7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i="1" u="none" strike="noStrike" dirty="0">
                          <a:effectLst/>
                        </a:rPr>
                        <a:t>Filiation + </a:t>
                      </a:r>
                      <a:r>
                        <a:rPr lang="fr-BE" sz="1600" i="1" u="none" strike="noStrike" dirty="0" smtClean="0">
                          <a:effectLst/>
                        </a:rPr>
                        <a:t>nom</a:t>
                      </a:r>
                      <a:endParaRPr lang="fr-B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i="1" u="none" strike="noStrike">
                          <a:effectLst/>
                        </a:rPr>
                        <a:t>Parfois</a:t>
                      </a:r>
                      <a:endParaRPr lang="fr-BE" sz="16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713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fr-BE" sz="1600" i="1" u="none" strike="noStrike" dirty="0">
                          <a:effectLst/>
                        </a:rPr>
                        <a:t>Révision d'adoption</a:t>
                      </a:r>
                      <a:endParaRPr lang="fr-B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6349" marR="7348" marT="7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i="1" u="none" strike="noStrike" dirty="0">
                          <a:effectLst/>
                        </a:rPr>
                        <a:t>Filiation + </a:t>
                      </a:r>
                      <a:r>
                        <a:rPr lang="fr-BE" sz="1600" i="1" u="none" strike="noStrike" dirty="0" smtClean="0">
                          <a:effectLst/>
                        </a:rPr>
                        <a:t>nom</a:t>
                      </a:r>
                      <a:endParaRPr lang="fr-B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i="1" u="none" strike="noStrike">
                          <a:effectLst/>
                        </a:rPr>
                        <a:t>Parfois</a:t>
                      </a:r>
                      <a:endParaRPr lang="fr-BE" sz="16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177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fr-BE" sz="1600" i="1" u="none" strike="noStrike" dirty="0">
                          <a:effectLst/>
                        </a:rPr>
                        <a:t>Nouvelle modification d'enregistrement de sexe</a:t>
                      </a:r>
                      <a:endParaRPr lang="fr-B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6349" marR="7348" marT="7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i="1" u="none" strike="noStrike" dirty="0">
                          <a:effectLst/>
                        </a:rPr>
                        <a:t>Annulation dossier + création NN + prénom + EID</a:t>
                      </a:r>
                      <a:endParaRPr lang="fr-B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i="1" u="none" strike="noStrike">
                          <a:effectLst/>
                        </a:rPr>
                        <a:t>Toujours</a:t>
                      </a:r>
                      <a:endParaRPr lang="fr-BE" sz="16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8177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fr-BE" sz="1600" i="1" u="none" strike="noStrike" dirty="0">
                          <a:effectLst/>
                        </a:rPr>
                        <a:t>Annulation d'une modification d'enregistrement de sexe</a:t>
                      </a:r>
                      <a:endParaRPr lang="fr-B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6349" marR="7348" marT="7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i="1" u="none" strike="noStrike" dirty="0">
                          <a:effectLst/>
                        </a:rPr>
                        <a:t>Annulation dossier + création NN + prénom + EID</a:t>
                      </a:r>
                      <a:endParaRPr lang="fr-B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i="1" u="none" strike="noStrike">
                          <a:effectLst/>
                        </a:rPr>
                        <a:t>Toujours</a:t>
                      </a:r>
                      <a:endParaRPr lang="fr-BE" sz="16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2713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fr-BE" sz="1600" i="1" u="none" strike="noStrike" dirty="0">
                          <a:effectLst/>
                        </a:rPr>
                        <a:t>Annulation d'un acte complet</a:t>
                      </a:r>
                      <a:endParaRPr lang="fr-B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6349" marR="7348" marT="7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i="1" u="none" strike="noStrike" dirty="0">
                          <a:effectLst/>
                        </a:rPr>
                        <a:t>Dépend de l'acte</a:t>
                      </a:r>
                      <a:endParaRPr lang="fr-B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i="1" u="none" strike="noStrike">
                          <a:effectLst/>
                        </a:rPr>
                        <a:t>Parfois</a:t>
                      </a:r>
                      <a:endParaRPr lang="fr-BE" sz="16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177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fr-BE" sz="1600" i="1" u="none" strike="noStrike" dirty="0">
                          <a:effectLst/>
                        </a:rPr>
                        <a:t>Annulation d'un acte complet (art. 463 code d'instruction criminelle)</a:t>
                      </a:r>
                      <a:endParaRPr lang="fr-B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6349" marR="7348" marT="7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i="1" u="none" strike="noStrike" dirty="0">
                          <a:effectLst/>
                        </a:rPr>
                        <a:t>Dépend de l'acte</a:t>
                      </a:r>
                      <a:endParaRPr lang="fr-B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i="1" u="none" strike="noStrike" dirty="0">
                          <a:effectLst/>
                        </a:rPr>
                        <a:t>Parfois</a:t>
                      </a:r>
                      <a:endParaRPr lang="fr-BE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2713"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 dirty="0">
                          <a:effectLst/>
                        </a:rPr>
                        <a:t>Acte de changement de nom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Nouveau nom dans le dossier + EID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Toujours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2713"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 dirty="0">
                          <a:effectLst/>
                        </a:rPr>
                        <a:t>Acte de changement de prénom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Nouveau prénom dans le dossier + EID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>
                          <a:effectLst/>
                        </a:rPr>
                        <a:t>Toujours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2713"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>
                          <a:effectLst/>
                        </a:rPr>
                        <a:t>Acte de déclaration de choix de nom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Nouveau nom dans le </a:t>
                      </a:r>
                      <a:r>
                        <a:rPr lang="fr-BE" sz="1600" u="none" strike="noStrike" dirty="0" smtClean="0">
                          <a:effectLst/>
                        </a:rPr>
                        <a:t>dossier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Parfois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8177">
                <a:tc>
                  <a:txBody>
                    <a:bodyPr/>
                    <a:lstStyle/>
                    <a:p>
                      <a:pPr algn="l" fontAlgn="b"/>
                      <a:r>
                        <a:rPr lang="fr-BE" sz="1600" u="none" strike="noStrike" dirty="0">
                          <a:effectLst/>
                        </a:rPr>
                        <a:t>Acte de modification d'enregistrement de sexe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Annulation dossier + création NN + prénom + EID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600" u="none" strike="noStrike" dirty="0">
                          <a:effectLst/>
                        </a:rPr>
                        <a:t>Toujours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48" marR="7348" marT="7348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332656"/>
            <a:ext cx="8229600" cy="504056"/>
          </a:xfrm>
          <a:solidFill>
            <a:schemeClr val="bg1">
              <a:lumMod val="95000"/>
            </a:schemeClr>
          </a:solidFill>
        </p:spPr>
        <p:txBody>
          <a:bodyPr anchor="t" anchorCtr="0">
            <a:noAutofit/>
          </a:bodyPr>
          <a:lstStyle/>
          <a:p>
            <a:pPr algn="l"/>
            <a:r>
              <a:rPr lang="fr-BE" altLang="fr-FR" sz="2400" b="1" i="1" cap="all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Mises à jour au RN</a:t>
            </a:r>
            <a:r>
              <a:rPr lang="fr-BE" sz="2400" b="1" i="1" dirty="0">
                <a:latin typeface="+mn-lt"/>
              </a:rPr>
              <a:t/>
            </a:r>
            <a:br>
              <a:rPr lang="fr-BE" sz="2400" b="1" i="1" dirty="0">
                <a:latin typeface="+mn-lt"/>
              </a:rPr>
            </a:br>
            <a:endParaRPr lang="fr-BE" sz="2400" b="1" i="1" cap="all" dirty="0">
              <a:solidFill>
                <a:schemeClr val="tx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524000"/>
            <a:ext cx="381000" cy="1295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 dirty="0">
              <a:latin typeface="Cambria" panose="02040503050406030204" pitchFamily="18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900797"/>
              </p:ext>
            </p:extLst>
          </p:nvPr>
        </p:nvGraphicFramePr>
        <p:xfrm>
          <a:off x="539552" y="980728"/>
          <a:ext cx="8064895" cy="30013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2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20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795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400" b="1" u="none" strike="noStrike" dirty="0">
                          <a:effectLst/>
                        </a:rPr>
                        <a:t>Actes</a:t>
                      </a:r>
                      <a:endParaRPr lang="fr-B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400" b="1" u="none" strike="noStrike" dirty="0" smtClean="0">
                          <a:effectLst/>
                        </a:rPr>
                        <a:t>Mise à jour </a:t>
                      </a:r>
                      <a:r>
                        <a:rPr lang="fr-BE" sz="1400" b="1" u="none" strike="noStrike" dirty="0">
                          <a:effectLst/>
                        </a:rPr>
                        <a:t>RN</a:t>
                      </a:r>
                      <a:endParaRPr lang="fr-B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400" b="1" u="none" strike="noStrike" dirty="0">
                          <a:effectLst/>
                        </a:rPr>
                        <a:t>TI </a:t>
                      </a:r>
                      <a:r>
                        <a:rPr lang="fr-BE" sz="1400" b="1" u="none" strike="noStrike" dirty="0" smtClean="0">
                          <a:effectLst/>
                        </a:rPr>
                        <a:t>impactés</a:t>
                      </a:r>
                      <a:endParaRPr lang="fr-B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387"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u="none" strike="noStrike" dirty="0">
                          <a:effectLst/>
                        </a:rPr>
                        <a:t>Acte de naissance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400" u="none" strike="noStrike" dirty="0" smtClean="0">
                          <a:effectLst/>
                        </a:rPr>
                        <a:t>Oui</a:t>
                      </a:r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400" u="none" strike="noStrike" dirty="0">
                          <a:effectLst/>
                        </a:rPr>
                        <a:t> TI 101, TI 100, TI 010, TI 110, TI 020, TI 001, TI 005, TI 031, TI 120, TI 141,TI 000, TI 114, TI 140</a:t>
                      </a:r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435"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u="none" strike="noStrike" dirty="0">
                          <a:effectLst/>
                        </a:rPr>
                        <a:t>Acte de mariage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400" u="none" strike="noStrike" dirty="0" smtClean="0">
                          <a:effectLst/>
                        </a:rPr>
                        <a:t>Oui</a:t>
                      </a:r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400" u="none" strike="noStrike" dirty="0">
                          <a:effectLst/>
                        </a:rPr>
                        <a:t> TI 120, TI 121, TI 013, TI 010, TI 032, TI 122, TI 124</a:t>
                      </a:r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695"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u="none" strike="noStrike">
                          <a:effectLst/>
                        </a:rPr>
                        <a:t>Acte de décès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400" u="none" strike="noStrike" dirty="0" smtClean="0">
                          <a:effectLst/>
                        </a:rPr>
                        <a:t>Oui</a:t>
                      </a:r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400" u="none" strike="noStrike" dirty="0">
                          <a:effectLst/>
                        </a:rPr>
                        <a:t> TI 150, TI 151, TI 120, TI 001</a:t>
                      </a:r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695"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u="none" strike="noStrike">
                          <a:effectLst/>
                        </a:rPr>
                        <a:t>Acte de nationalité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400" u="none" strike="noStrike" dirty="0" smtClean="0">
                          <a:effectLst/>
                        </a:rPr>
                        <a:t>Oui</a:t>
                      </a:r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400" u="none" strike="noStrike" dirty="0">
                          <a:effectLst/>
                        </a:rPr>
                        <a:t> TI 031, TI 032</a:t>
                      </a:r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435"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u="none" strike="noStrike">
                          <a:effectLst/>
                        </a:rPr>
                        <a:t>Acte de changement de nom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400" u="none" strike="noStrike" dirty="0" smtClean="0">
                          <a:effectLst/>
                        </a:rPr>
                        <a:t>Oui</a:t>
                      </a:r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400" u="none" strike="noStrike" dirty="0">
                          <a:effectLst/>
                        </a:rPr>
                        <a:t> TI 013, TI 010</a:t>
                      </a:r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435"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u="none" strike="noStrike" dirty="0">
                          <a:effectLst/>
                        </a:rPr>
                        <a:t>Acte de reconnaissance prénatale</a:t>
                      </a:r>
                      <a:endParaRPr lang="fr-B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400" u="none" strike="noStrike" dirty="0" smtClean="0">
                          <a:effectLst/>
                        </a:rPr>
                        <a:t>Oui</a:t>
                      </a:r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400" u="none" strike="noStrike" dirty="0">
                          <a:effectLst/>
                        </a:rPr>
                        <a:t> TI 110, TI 114</a:t>
                      </a:r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435">
                <a:tc>
                  <a:txBody>
                    <a:bodyPr/>
                    <a:lstStyle/>
                    <a:p>
                      <a:pPr algn="l" fontAlgn="ctr"/>
                      <a:r>
                        <a:rPr lang="fr-BE" sz="1600" u="none" strike="noStrike">
                          <a:effectLst/>
                        </a:rPr>
                        <a:t>Acte de changement de prénom</a:t>
                      </a:r>
                      <a:endParaRPr lang="fr-BE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400" u="none" strike="noStrike" dirty="0" smtClean="0">
                          <a:effectLst/>
                        </a:rPr>
                        <a:t>Oui</a:t>
                      </a:r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400" u="none" strike="noStrike" dirty="0">
                          <a:effectLst/>
                        </a:rPr>
                        <a:t> TI 013, TI 010</a:t>
                      </a:r>
                      <a:endParaRPr lang="fr-B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627648"/>
              </p:ext>
            </p:extLst>
          </p:nvPr>
        </p:nvGraphicFramePr>
        <p:xfrm>
          <a:off x="381000" y="4149080"/>
          <a:ext cx="8511480" cy="2468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1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96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72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42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b="1" u="none" strike="noStrike" dirty="0">
                          <a:effectLst/>
                        </a:rPr>
                        <a:t>N° TI</a:t>
                      </a:r>
                      <a:endParaRPr lang="fr-BE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b="1" u="none" strike="noStrike" dirty="0">
                          <a:effectLst/>
                        </a:rPr>
                        <a:t>Description</a:t>
                      </a:r>
                      <a:endParaRPr lang="fr-BE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b="1" u="none" strike="noStrike" dirty="0">
                          <a:effectLst/>
                        </a:rPr>
                        <a:t>N° TI</a:t>
                      </a:r>
                      <a:endParaRPr lang="fr-BE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b="1" u="none" strike="noStrike" dirty="0">
                          <a:effectLst/>
                        </a:rPr>
                        <a:t>Description</a:t>
                      </a:r>
                      <a:endParaRPr lang="fr-BE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u="none" strike="noStrike" dirty="0">
                          <a:effectLst/>
                        </a:rPr>
                        <a:t>TI 000 </a:t>
                      </a:r>
                      <a:endParaRPr lang="fr-BE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300" u="none" strike="noStrike" dirty="0">
                          <a:effectLst/>
                        </a:rPr>
                        <a:t> Numéro d’identification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u="none" strike="noStrike" dirty="0">
                          <a:effectLst/>
                        </a:rPr>
                        <a:t>TI 110 </a:t>
                      </a:r>
                      <a:endParaRPr lang="fr-BE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300" u="none" strike="noStrike" dirty="0">
                          <a:effectLst/>
                        </a:rPr>
                        <a:t> Filiation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u="none" strike="noStrike" dirty="0">
                          <a:effectLst/>
                        </a:rPr>
                        <a:t>TI 001 </a:t>
                      </a:r>
                      <a:endParaRPr lang="fr-BE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300" u="none" strike="noStrike" dirty="0">
                          <a:effectLst/>
                        </a:rPr>
                        <a:t> Commune de résidence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u="none" strike="noStrike" dirty="0">
                          <a:effectLst/>
                        </a:rPr>
                        <a:t>TI 114 </a:t>
                      </a:r>
                      <a:endParaRPr lang="fr-BE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300" u="none" strike="noStrike" dirty="0">
                          <a:effectLst/>
                        </a:rPr>
                        <a:t> Filiation descendante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u="none" strike="noStrike" dirty="0">
                          <a:effectLst/>
                        </a:rPr>
                        <a:t>TI 004 </a:t>
                      </a:r>
                      <a:endParaRPr lang="fr-BE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300" u="none" strike="noStrike" dirty="0">
                          <a:effectLst/>
                        </a:rPr>
                        <a:t> Changement de sexe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u="none" strike="noStrike" dirty="0">
                          <a:effectLst/>
                        </a:rPr>
                        <a:t>TI 120 </a:t>
                      </a:r>
                      <a:endParaRPr lang="fr-BE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300" u="none" strike="noStrike" dirty="0">
                          <a:effectLst/>
                        </a:rPr>
                        <a:t> Etat civil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u="none" strike="noStrike" dirty="0">
                          <a:effectLst/>
                        </a:rPr>
                        <a:t>TI 005 </a:t>
                      </a:r>
                      <a:endParaRPr lang="fr-BE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300" u="none" strike="noStrike" dirty="0">
                          <a:effectLst/>
                        </a:rPr>
                        <a:t> Déclaration de changement de résidence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u="none" strike="noStrike" dirty="0">
                          <a:effectLst/>
                        </a:rPr>
                        <a:t>TI 121 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300" u="none" strike="noStrike" dirty="0">
                          <a:effectLst/>
                        </a:rPr>
                        <a:t> Lieu de naissance du conjoint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u="none" strike="noStrike" dirty="0">
                          <a:effectLst/>
                        </a:rPr>
                        <a:t>TI 010 </a:t>
                      </a:r>
                      <a:endParaRPr lang="fr-BE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300" u="none" strike="noStrike" dirty="0">
                          <a:effectLst/>
                        </a:rPr>
                        <a:t> Nom patronymique et prénoms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u="none" strike="noStrike" dirty="0">
                          <a:effectLst/>
                        </a:rPr>
                        <a:t>TI 122 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300" u="none" strike="noStrike" dirty="0">
                          <a:effectLst/>
                        </a:rPr>
                        <a:t> Contrat de mariage/patrimonial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u="none" strike="noStrike" dirty="0">
                          <a:effectLst/>
                        </a:rPr>
                        <a:t>TI 013 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300" u="none" strike="noStrike" dirty="0">
                          <a:effectLst/>
                        </a:rPr>
                        <a:t> Modification nom, prénoms, titre de noblesse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u="none" strike="noStrike" dirty="0">
                          <a:effectLst/>
                        </a:rPr>
                        <a:t>TI 124 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300" u="none" strike="noStrike" dirty="0">
                          <a:effectLst/>
                        </a:rPr>
                        <a:t> Mariage de complaisance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u="none" strike="noStrike" dirty="0">
                          <a:effectLst/>
                        </a:rPr>
                        <a:t>TI 020 </a:t>
                      </a:r>
                      <a:endParaRPr lang="fr-BE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300" u="none" strike="noStrike" dirty="0">
                          <a:effectLst/>
                        </a:rPr>
                        <a:t> Adresse de résidence principale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u="none" strike="noStrike" dirty="0">
                          <a:effectLst/>
                        </a:rPr>
                        <a:t>TI 140 </a:t>
                      </a:r>
                      <a:endParaRPr lang="fr-BE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300" u="none" strike="noStrike" dirty="0">
                          <a:effectLst/>
                        </a:rPr>
                        <a:t> Personne de référence du ménage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u="none" strike="noStrike" dirty="0">
                          <a:effectLst/>
                        </a:rPr>
                        <a:t>TI 031 </a:t>
                      </a:r>
                      <a:endParaRPr lang="fr-BE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300" u="none" strike="noStrike" dirty="0">
                          <a:effectLst/>
                        </a:rPr>
                        <a:t> Nationalité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u="none" strike="noStrike" dirty="0">
                          <a:effectLst/>
                        </a:rPr>
                        <a:t>TI 141 </a:t>
                      </a:r>
                      <a:endParaRPr lang="fr-BE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300" u="none" strike="noStrike" dirty="0">
                          <a:effectLst/>
                        </a:rPr>
                        <a:t> Membre du ménage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u="none" strike="noStrike" dirty="0">
                          <a:effectLst/>
                        </a:rPr>
                        <a:t>TI 032 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300" u="none" strike="noStrike" dirty="0">
                          <a:effectLst/>
                        </a:rPr>
                        <a:t> </a:t>
                      </a:r>
                      <a:r>
                        <a:rPr lang="fr-BE" sz="1300" u="none" strike="noStrike" dirty="0" err="1">
                          <a:effectLst/>
                        </a:rPr>
                        <a:t>Plurinationalité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u="none" strike="noStrike" dirty="0">
                          <a:effectLst/>
                        </a:rPr>
                        <a:t>TI 150 </a:t>
                      </a:r>
                      <a:endParaRPr lang="fr-BE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300" u="none" strike="noStrike" dirty="0">
                          <a:effectLst/>
                        </a:rPr>
                        <a:t> Lieu et date du décès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u="none" strike="noStrike" dirty="0">
                          <a:effectLst/>
                        </a:rPr>
                        <a:t>TI 100 </a:t>
                      </a:r>
                      <a:endParaRPr lang="fr-BE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300" u="none" strike="noStrike" dirty="0">
                          <a:effectLst/>
                        </a:rPr>
                        <a:t> Lieu de naissance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u="none" strike="noStrike" dirty="0">
                          <a:effectLst/>
                        </a:rPr>
                        <a:t>TI 151 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300" u="none" strike="noStrike" dirty="0">
                          <a:effectLst/>
                        </a:rPr>
                        <a:t> Déclaration judiciaire/administrative </a:t>
                      </a:r>
                      <a:r>
                        <a:rPr lang="fr-BE" sz="1300" u="none" strike="noStrike" dirty="0" smtClean="0">
                          <a:effectLst/>
                        </a:rPr>
                        <a:t>présomption </a:t>
                      </a:r>
                      <a:r>
                        <a:rPr lang="fr-BE" sz="1300" u="none" strike="noStrike" dirty="0">
                          <a:effectLst/>
                        </a:rPr>
                        <a:t>de décès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u="none" strike="noStrike" dirty="0">
                          <a:effectLst/>
                        </a:rPr>
                        <a:t>TI 101 </a:t>
                      </a:r>
                      <a:endParaRPr lang="fr-BE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300" u="none" strike="noStrike" dirty="0">
                          <a:effectLst/>
                        </a:rPr>
                        <a:t> Date de naissance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300" u="none" strike="noStrike" dirty="0">
                          <a:effectLst/>
                        </a:rPr>
                        <a:t>TI 210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1300" u="none" strike="noStrike" dirty="0">
                          <a:effectLst/>
                        </a:rPr>
                        <a:t> Mention du registre</a:t>
                      </a:r>
                      <a:endParaRPr lang="fr-B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353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ersonnalisé 10">
      <a:dk1>
        <a:srgbClr val="052E65"/>
      </a:dk1>
      <a:lt1>
        <a:sysClr val="window" lastClr="FFFFFF"/>
      </a:lt1>
      <a:dk2>
        <a:srgbClr val="073E87"/>
      </a:dk2>
      <a:lt2>
        <a:srgbClr val="05436A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4690</TotalTime>
  <Words>1030</Words>
  <Application>Microsoft Office PowerPoint</Application>
  <PresentationFormat>Affichage à l'écran (4:3)</PresentationFormat>
  <Paragraphs>271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</vt:lpstr>
      <vt:lpstr>Times New Roman</vt:lpstr>
      <vt:lpstr>Thème Office</vt:lpstr>
      <vt:lpstr>Intégration de la BAEC au sein de l’infrastructure du Registre national</vt:lpstr>
      <vt:lpstr>Présentation PowerPoint</vt:lpstr>
      <vt:lpstr>Missions actuelles du RN dans le cadre de la Baec </vt:lpstr>
      <vt:lpstr>Moyens humains </vt:lpstr>
      <vt:lpstr>Input du RN au niveau de la BAEC </vt:lpstr>
      <vt:lpstr>Interconnexion/Intégration </vt:lpstr>
      <vt:lpstr>Impacts des actes au RN </vt:lpstr>
      <vt:lpstr>Impacts des actes au RN (suite) </vt:lpstr>
      <vt:lpstr>Mises à jour au RN </vt:lpstr>
      <vt:lpstr>Mises à jour au RN (suite) </vt:lpstr>
    </vt:vector>
  </TitlesOfParts>
  <Company>DGIP-ADIB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Comité de concertation des utilisateurs du Registre national</dc:title>
  <dc:creator>Vincent Vandenkerckhoven</dc:creator>
  <cp:lastModifiedBy>Pascal Monjoie</cp:lastModifiedBy>
  <cp:revision>274</cp:revision>
  <cp:lastPrinted>2019-12-10T16:19:19Z</cp:lastPrinted>
  <dcterms:created xsi:type="dcterms:W3CDTF">2016-10-20T07:05:53Z</dcterms:created>
  <dcterms:modified xsi:type="dcterms:W3CDTF">2020-01-20T13:46:26Z</dcterms:modified>
</cp:coreProperties>
</file>