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314" r:id="rId3"/>
    <p:sldId id="371" r:id="rId4"/>
    <p:sldId id="390" r:id="rId5"/>
    <p:sldId id="372" r:id="rId6"/>
    <p:sldId id="395" r:id="rId7"/>
    <p:sldId id="356" r:id="rId8"/>
    <p:sldId id="373" r:id="rId9"/>
    <p:sldId id="385" r:id="rId10"/>
    <p:sldId id="307" r:id="rId11"/>
    <p:sldId id="353" r:id="rId12"/>
    <p:sldId id="383" r:id="rId13"/>
    <p:sldId id="374" r:id="rId14"/>
    <p:sldId id="396" r:id="rId15"/>
    <p:sldId id="379" r:id="rId16"/>
    <p:sldId id="381" r:id="rId17"/>
    <p:sldId id="392" r:id="rId18"/>
    <p:sldId id="375" r:id="rId19"/>
    <p:sldId id="382" r:id="rId20"/>
    <p:sldId id="394" r:id="rId21"/>
    <p:sldId id="376" r:id="rId22"/>
    <p:sldId id="354" r:id="rId23"/>
    <p:sldId id="388" r:id="rId24"/>
    <p:sldId id="368" r:id="rId25"/>
    <p:sldId id="397" r:id="rId26"/>
    <p:sldId id="389" r:id="rId27"/>
    <p:sldId id="377" r:id="rId28"/>
    <p:sldId id="393" r:id="rId29"/>
    <p:sldId id="367" r:id="rId3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Vandenkerckhoven" initials="V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denkerckhoven\Desktop\Stats_mondossier_V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denkerckhoven\Desktop\Stats_mondossier_V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rncom2\~RRNNET~Vandenkerckhoven\ETAT%20CIVIL\Coordination%20EC%20RN\Pr&#233;sentation%20-%20Formation\20200116%20AG%20GAPEC\Stats%20Mon%20Dossi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ndenkerckhoven\Desktop\Stats_mondossier_V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1968503937008"/>
          <c:y val="1.858736059479554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80110911371294"/>
          <c:y val="0.16015706232071078"/>
          <c:w val="0.85519999116564027"/>
          <c:h val="0.696184398314717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'diff user year'!$A$3</c:f>
              <c:strCache>
                <c:ptCount val="1"/>
                <c:pt idx="0">
                  <c:v>Nombre de visiteurs différents par année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'diff user year'!$B$2:$G$2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'diff user year'!$B$3:$G$3</c:f>
              <c:numCache>
                <c:formatCode>#,##0</c:formatCode>
                <c:ptCount val="6"/>
                <c:pt idx="0">
                  <c:v>66964</c:v>
                </c:pt>
                <c:pt idx="1">
                  <c:v>75977</c:v>
                </c:pt>
                <c:pt idx="2">
                  <c:v>81394</c:v>
                </c:pt>
                <c:pt idx="3">
                  <c:v>98452</c:v>
                </c:pt>
                <c:pt idx="4">
                  <c:v>178469</c:v>
                </c:pt>
                <c:pt idx="5">
                  <c:v>197026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C1-4A04-B034-AABBA8765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148224"/>
        <c:axId val="116203904"/>
        <c:axId val="0"/>
      </c:bar3DChart>
      <c:catAx>
        <c:axId val="11014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6203904"/>
        <c:crossesAt val="0"/>
        <c:auto val="1"/>
        <c:lblAlgn val="ctr"/>
        <c:lblOffset val="100"/>
        <c:noMultiLvlLbl val="0"/>
      </c:catAx>
      <c:valAx>
        <c:axId val="116203904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014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[Stats_mondossier_VV.xlsx]diff user avg month!Tableau croisé dynamique6</c:name>
    <c:fmtId val="14"/>
  </c:pivotSource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Moyenne</a:t>
            </a:r>
            <a:r>
              <a:rPr lang="en-US" sz="1400" dirty="0"/>
              <a:t> du </a:t>
            </a:r>
            <a:r>
              <a:rPr lang="en-US" sz="1400" dirty="0" err="1" smtClean="0"/>
              <a:t>nombre</a:t>
            </a:r>
            <a:r>
              <a:rPr lang="en-US" sz="1400" dirty="0" smtClean="0"/>
              <a:t> </a:t>
            </a:r>
            <a:r>
              <a:rPr lang="en-US" sz="1400" dirty="0" err="1"/>
              <a:t>d'utilisateurs</a:t>
            </a:r>
            <a:r>
              <a:rPr lang="en-US" sz="1400" dirty="0"/>
              <a:t> </a:t>
            </a:r>
            <a:r>
              <a:rPr lang="en-US" sz="1400" dirty="0" err="1"/>
              <a:t>différents</a:t>
            </a:r>
            <a:r>
              <a:rPr lang="en-US" sz="1400" dirty="0"/>
              <a:t> par </a:t>
            </a:r>
            <a:r>
              <a:rPr lang="en-US" sz="1400" dirty="0" err="1"/>
              <a:t>mois</a:t>
            </a:r>
            <a:endParaRPr lang="en-US" sz="1400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 i="0" baseline="0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07007660189656"/>
          <c:y val="0.18710666375036453"/>
          <c:w val="0.86144208308781445"/>
          <c:h val="0.68897309711286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'diff user avg month'!$B$3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baseline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'diff user avg month'!$A$4:$A$10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'diff user avg month'!$B$4:$B$10</c:f>
              <c:numCache>
                <c:formatCode>#,##0</c:formatCode>
                <c:ptCount val="6"/>
                <c:pt idx="0">
                  <c:v>6751.333333333333</c:v>
                </c:pt>
                <c:pt idx="1">
                  <c:v>8320.25</c:v>
                </c:pt>
                <c:pt idx="2">
                  <c:v>9055.5</c:v>
                </c:pt>
                <c:pt idx="3">
                  <c:v>14700.333333333334</c:v>
                </c:pt>
                <c:pt idx="4">
                  <c:v>20021.916666666668</c:v>
                </c:pt>
                <c:pt idx="5">
                  <c:v>21967.583333333332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E-4EBA-BE8A-448064909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46400"/>
        <c:axId val="116247936"/>
        <c:axId val="0"/>
      </c:bar3DChart>
      <c:catAx>
        <c:axId val="11624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6247936"/>
        <c:crosses val="autoZero"/>
        <c:auto val="1"/>
        <c:lblAlgn val="ctr"/>
        <c:lblOffset val="100"/>
        <c:noMultiLvlLbl val="0"/>
      </c:catAx>
      <c:valAx>
        <c:axId val="1162479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1624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Total des </a:t>
            </a:r>
            <a:r>
              <a:rPr lang="en-US" sz="1400" dirty="0" err="1"/>
              <a:t>visites</a:t>
            </a:r>
            <a:endParaRPr lang="en-US" sz="1400" dirty="0"/>
          </a:p>
        </c:rich>
      </c:tx>
      <c:layout>
        <c:manualLayout>
          <c:xMode val="edge"/>
          <c:yMode val="edge"/>
          <c:x val="0.26319857883618208"/>
          <c:y val="5.412905510498832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32789194033673"/>
          <c:y val="0.15096030996555937"/>
          <c:w val="0.76507425901030668"/>
          <c:h val="0.653912530596596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Feuil12!$A$3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28605466232888555"/>
                  <c:y val="3.6231884057971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66-4C2C-80D4-3D1C1BC8AFDC}"/>
                </c:ext>
              </c:extLst>
            </c:dLbl>
            <c:dLbl>
              <c:idx val="1"/>
              <c:layout>
                <c:manualLayout>
                  <c:x val="-0.39658556456689997"/>
                  <c:y val="-3.957893567381401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66-4C2C-80D4-3D1C1BC8AFDC}"/>
                </c:ext>
              </c:extLst>
            </c:dLbl>
            <c:dLbl>
              <c:idx val="2"/>
              <c:layout>
                <c:manualLayout>
                  <c:x val="-0.31055577158093545"/>
                  <c:y val="2.435782598229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66-4C2C-80D4-3D1C1BC8A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3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Feuil12!$B$2:$D$2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Feuil12!$B$3:$D$3</c:f>
              <c:numCache>
                <c:formatCode>#,##0</c:formatCode>
                <c:ptCount val="3"/>
                <c:pt idx="0">
                  <c:v>221693</c:v>
                </c:pt>
                <c:pt idx="1">
                  <c:v>337389</c:v>
                </c:pt>
                <c:pt idx="2">
                  <c:v>365383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66-4C2C-80D4-3D1C1BC8A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187"/>
        <c:shape val="box"/>
        <c:axId val="49336320"/>
        <c:axId val="49337856"/>
        <c:axId val="0"/>
      </c:bar3DChart>
      <c:catAx>
        <c:axId val="49336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49337856"/>
        <c:crosses val="autoZero"/>
        <c:auto val="1"/>
        <c:lblAlgn val="ctr"/>
        <c:lblOffset val="100"/>
        <c:tickLblSkip val="1"/>
        <c:noMultiLvlLbl val="0"/>
      </c:catAx>
      <c:valAx>
        <c:axId val="4933785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low"/>
        <c:txPr>
          <a:bodyPr rot="5400000" vert="horz"/>
          <a:lstStyle/>
          <a:p>
            <a:pPr>
              <a:defRPr sz="1200"/>
            </a:pPr>
            <a:endParaRPr lang="fr-FR"/>
          </a:p>
        </c:txPr>
        <c:crossAx val="4933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[Stats Mon Dossier.xlsx]Feuil7!Tableau croisé dynamique3</c:name>
    <c:fmtId val="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Feuil7!$B$1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Feuil7!$A$2:$A$12</c:f>
              <c:strCache>
                <c:ptCount val="10"/>
                <c:pt idx="0">
                  <c:v>Composition du ménage</c:v>
                </c:pt>
                <c:pt idx="1">
                  <c:v>Résidence principale</c:v>
                </c:pt>
                <c:pt idx="2">
                  <c:v>Résidence principale avec historique</c:v>
                </c:pt>
                <c:pt idx="3">
                  <c:v>Extrait des registres</c:v>
                </c:pt>
                <c:pt idx="4">
                  <c:v>Certificat de vie</c:v>
                </c:pt>
                <c:pt idx="5">
                  <c:v>Nationalité belge</c:v>
                </c:pt>
                <c:pt idx="6">
                  <c:v>Cohabitation légale</c:v>
                </c:pt>
                <c:pt idx="7">
                  <c:v>Résidence en vue d'un mariage</c:v>
                </c:pt>
                <c:pt idx="8">
                  <c:v>Registre des électeurs</c:v>
                </c:pt>
                <c:pt idx="9">
                  <c:v>Mode de sépulture et/ou rites</c:v>
                </c:pt>
              </c:strCache>
            </c:strRef>
          </c:cat>
          <c:val>
            <c:numRef>
              <c:f>Feuil7!$B$2:$B$12</c:f>
              <c:numCache>
                <c:formatCode>General</c:formatCode>
                <c:ptCount val="10"/>
                <c:pt idx="0">
                  <c:v>85914</c:v>
                </c:pt>
                <c:pt idx="1">
                  <c:v>27298</c:v>
                </c:pt>
                <c:pt idx="2">
                  <c:v>16108</c:v>
                </c:pt>
                <c:pt idx="3">
                  <c:v>12304</c:v>
                </c:pt>
                <c:pt idx="4">
                  <c:v>9159</c:v>
                </c:pt>
                <c:pt idx="5">
                  <c:v>6925</c:v>
                </c:pt>
                <c:pt idx="6">
                  <c:v>5790</c:v>
                </c:pt>
                <c:pt idx="7">
                  <c:v>3278</c:v>
                </c:pt>
                <c:pt idx="8">
                  <c:v>999</c:v>
                </c:pt>
                <c:pt idx="9">
                  <c:v>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45B-81C0-D66168E93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35008"/>
        <c:axId val="129836544"/>
        <c:axId val="0"/>
      </c:bar3DChart>
      <c:catAx>
        <c:axId val="12983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836544"/>
        <c:crosses val="autoZero"/>
        <c:auto val="1"/>
        <c:lblAlgn val="ctr"/>
        <c:lblOffset val="100"/>
        <c:noMultiLvlLbl val="0"/>
      </c:catAx>
      <c:valAx>
        <c:axId val="129836544"/>
        <c:scaling>
          <c:orientation val="minMax"/>
          <c:max val="9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29835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[Stats_mondossier_VV.xlsx]Declar error year!Tableau croisé dynamique13</c:name>
    <c:fmtId val="10"/>
  </c:pivotSource>
  <c:chart>
    <c:title>
      <c:tx>
        <c:rich>
          <a:bodyPr/>
          <a:lstStyle/>
          <a:p>
            <a:pPr>
              <a:defRPr sz="1600"/>
            </a:pPr>
            <a:r>
              <a:rPr lang="en-US" sz="1600" dirty="0" err="1" smtClean="0"/>
              <a:t>Nombre</a:t>
            </a:r>
            <a:r>
              <a:rPr lang="en-US" sz="1600" dirty="0" smtClean="0"/>
              <a:t> de </a:t>
            </a:r>
            <a:r>
              <a:rPr lang="en-US" sz="1600" dirty="0" err="1" smtClean="0"/>
              <a:t>déclarations</a:t>
            </a:r>
            <a:r>
              <a:rPr lang="en-US" sz="1600" dirty="0" smtClean="0"/>
              <a:t> </a:t>
            </a:r>
            <a:r>
              <a:rPr lang="en-US" sz="1600" dirty="0" err="1"/>
              <a:t>d'erreurs</a:t>
            </a:r>
            <a:endParaRPr lang="en-US" sz="1600" dirty="0"/>
          </a:p>
        </c:rich>
      </c:tx>
      <c:layout>
        <c:manualLayout>
          <c:xMode val="edge"/>
          <c:yMode val="edge"/>
          <c:x val="0.2627638038300768"/>
          <c:y val="3.9239604919439244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'Declar error year'!$B$3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'Declar error year'!$A$4:$A$10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strCache>
            </c:strRef>
          </c:cat>
          <c:val>
            <c:numRef>
              <c:f>'Declar error year'!$B$4:$B$10</c:f>
              <c:numCache>
                <c:formatCode>#,##0</c:formatCode>
                <c:ptCount val="6"/>
                <c:pt idx="0">
                  <c:v>259</c:v>
                </c:pt>
                <c:pt idx="1">
                  <c:v>313</c:v>
                </c:pt>
                <c:pt idx="2">
                  <c:v>336</c:v>
                </c:pt>
                <c:pt idx="3">
                  <c:v>1415</c:v>
                </c:pt>
                <c:pt idx="4">
                  <c:v>1902</c:v>
                </c:pt>
                <c:pt idx="5">
                  <c:v>1909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A-4BC9-81C9-8C6772FC2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59072"/>
        <c:axId val="129890176"/>
        <c:axId val="0"/>
      </c:bar3DChart>
      <c:catAx>
        <c:axId val="11625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29890176"/>
        <c:crosses val="autoZero"/>
        <c:auto val="1"/>
        <c:lblAlgn val="ctr"/>
        <c:lblOffset val="100"/>
        <c:noMultiLvlLbl val="0"/>
      </c:catAx>
      <c:valAx>
        <c:axId val="129890176"/>
        <c:scaling>
          <c:orientation val="minMax"/>
          <c:max val="2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1625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bz.rrn.fgov.be/fr/registre-national/mon-dossier-materiel-de-promotion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ibz.rrn.fgov.be/fr/registre-national/mon-dossier-materiel-de-promotio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951C6-1496-474B-9F01-1108DCC763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1480239-26A8-4AC4-97E4-93AACDABB9BD}">
      <dgm:prSet phldrT="[Texte]" custT="1"/>
      <dgm:spPr/>
      <dgm:t>
        <a:bodyPr/>
        <a:lstStyle/>
        <a:p>
          <a:r>
            <a:rPr lang="fr-BE" sz="1800" b="1" dirty="0" smtClean="0"/>
            <a:t>Vérifier ses informations </a:t>
          </a:r>
          <a:r>
            <a:rPr lang="fr-BE" sz="1800" dirty="0" smtClean="0"/>
            <a:t>enregistrées au RN</a:t>
          </a:r>
          <a:endParaRPr lang="fr-BE" sz="1800" dirty="0"/>
        </a:p>
      </dgm:t>
    </dgm:pt>
    <dgm:pt modelId="{437EE76A-9004-43E9-BADA-9AE1880D8C76}" type="parTrans" cxnId="{9DB0E76D-FB6F-4992-9818-DBF0F17E6663}">
      <dgm:prSet/>
      <dgm:spPr/>
      <dgm:t>
        <a:bodyPr/>
        <a:lstStyle/>
        <a:p>
          <a:endParaRPr lang="fr-BE" sz="2000"/>
        </a:p>
      </dgm:t>
    </dgm:pt>
    <dgm:pt modelId="{6B26D0C5-1147-40FF-A7D5-D523B44FAA0F}" type="sibTrans" cxnId="{9DB0E76D-FB6F-4992-9818-DBF0F17E6663}">
      <dgm:prSet/>
      <dgm:spPr/>
      <dgm:t>
        <a:bodyPr/>
        <a:lstStyle/>
        <a:p>
          <a:endParaRPr lang="fr-BE" sz="2000"/>
        </a:p>
      </dgm:t>
    </dgm:pt>
    <dgm:pt modelId="{95CAD182-D572-40B7-A2BA-737E0AA628DA}">
      <dgm:prSet phldrT="[Texte]" custT="1"/>
      <dgm:spPr/>
      <dgm:t>
        <a:bodyPr/>
        <a:lstStyle/>
        <a:p>
          <a:r>
            <a:rPr lang="fr-BE" sz="1800" dirty="0" smtClean="0"/>
            <a:t>Signaler </a:t>
          </a:r>
        </a:p>
        <a:p>
          <a:r>
            <a:rPr lang="fr-BE" sz="1800" dirty="0" smtClean="0"/>
            <a:t>des </a:t>
          </a:r>
          <a:r>
            <a:rPr lang="fr-BE" sz="1800" b="1" dirty="0" smtClean="0"/>
            <a:t>erreurs</a:t>
          </a:r>
          <a:r>
            <a:rPr lang="fr-BE" sz="1800" dirty="0" smtClean="0"/>
            <a:t> </a:t>
          </a:r>
          <a:endParaRPr lang="fr-BE" sz="1800" dirty="0"/>
        </a:p>
      </dgm:t>
    </dgm:pt>
    <dgm:pt modelId="{1C45A916-F0B6-47ED-AC0F-EF6F7597F8A8}" type="parTrans" cxnId="{C7D3AA08-935F-40F4-B759-FA61E7A7B37E}">
      <dgm:prSet/>
      <dgm:spPr/>
      <dgm:t>
        <a:bodyPr/>
        <a:lstStyle/>
        <a:p>
          <a:endParaRPr lang="fr-BE" sz="2000"/>
        </a:p>
      </dgm:t>
    </dgm:pt>
    <dgm:pt modelId="{697B9A93-9FFB-45BC-B4D1-BD2F1C325161}" type="sibTrans" cxnId="{C7D3AA08-935F-40F4-B759-FA61E7A7B37E}">
      <dgm:prSet/>
      <dgm:spPr/>
      <dgm:t>
        <a:bodyPr/>
        <a:lstStyle/>
        <a:p>
          <a:endParaRPr lang="fr-BE" sz="2000"/>
        </a:p>
      </dgm:t>
    </dgm:pt>
    <dgm:pt modelId="{D451626B-F892-4896-9079-6CCB6C571057}">
      <dgm:prSet phldrT="[Texte]" custT="1"/>
      <dgm:spPr/>
      <dgm:t>
        <a:bodyPr/>
        <a:lstStyle/>
        <a:p>
          <a:r>
            <a:rPr lang="fr-BE" sz="1800" dirty="0" smtClean="0"/>
            <a:t>Déclarer un </a:t>
          </a:r>
          <a:r>
            <a:rPr lang="fr-BE" sz="1800" b="1" dirty="0" smtClean="0"/>
            <a:t>changement d’adresse</a:t>
          </a:r>
          <a:endParaRPr lang="fr-BE" sz="1800" dirty="0"/>
        </a:p>
      </dgm:t>
    </dgm:pt>
    <dgm:pt modelId="{A8E6C7B4-227F-47D3-B1E1-3C455BD7E802}" type="parTrans" cxnId="{E50AEC36-D852-4319-8A37-0E8E65516863}">
      <dgm:prSet/>
      <dgm:spPr/>
      <dgm:t>
        <a:bodyPr/>
        <a:lstStyle/>
        <a:p>
          <a:endParaRPr lang="fr-BE" sz="2000"/>
        </a:p>
      </dgm:t>
    </dgm:pt>
    <dgm:pt modelId="{8AB68226-4ED2-497A-9AF8-744BEF856754}" type="sibTrans" cxnId="{E50AEC36-D852-4319-8A37-0E8E65516863}">
      <dgm:prSet/>
      <dgm:spPr/>
      <dgm:t>
        <a:bodyPr/>
        <a:lstStyle/>
        <a:p>
          <a:endParaRPr lang="fr-BE" sz="2000"/>
        </a:p>
      </dgm:t>
    </dgm:pt>
    <dgm:pt modelId="{5C59E2D1-5559-44A9-ABC0-531651E5485D}">
      <dgm:prSet phldrT="[Texte]" custT="1"/>
      <dgm:spPr/>
      <dgm:t>
        <a:bodyPr/>
        <a:lstStyle/>
        <a:p>
          <a:r>
            <a:rPr lang="fr-BE" sz="1800" dirty="0" smtClean="0"/>
            <a:t>Télécharger ou imprimer des </a:t>
          </a:r>
          <a:r>
            <a:rPr lang="fr-BE" sz="1800" b="1" dirty="0" smtClean="0"/>
            <a:t>certificats électroniques</a:t>
          </a:r>
          <a:endParaRPr lang="fr-BE" sz="1800" dirty="0"/>
        </a:p>
      </dgm:t>
    </dgm:pt>
    <dgm:pt modelId="{EF1A15C7-30C1-4BA9-A945-9A47E2B2A919}" type="parTrans" cxnId="{EC4BB6DC-C5C0-4975-AFE0-42773E881A64}">
      <dgm:prSet/>
      <dgm:spPr/>
      <dgm:t>
        <a:bodyPr/>
        <a:lstStyle/>
        <a:p>
          <a:endParaRPr lang="fr-BE" sz="2000"/>
        </a:p>
      </dgm:t>
    </dgm:pt>
    <dgm:pt modelId="{BEA32F8C-B2C3-435E-B070-5C7F160197AC}" type="sibTrans" cxnId="{EC4BB6DC-C5C0-4975-AFE0-42773E881A64}">
      <dgm:prSet/>
      <dgm:spPr/>
      <dgm:t>
        <a:bodyPr/>
        <a:lstStyle/>
        <a:p>
          <a:endParaRPr lang="fr-BE" sz="2000"/>
        </a:p>
      </dgm:t>
    </dgm:pt>
    <dgm:pt modelId="{CD50E325-B683-4C60-AE6A-7D691866ED6B}">
      <dgm:prSet custT="1"/>
      <dgm:spPr/>
      <dgm:t>
        <a:bodyPr/>
        <a:lstStyle/>
        <a:p>
          <a:r>
            <a:rPr lang="fr-BE" sz="1800" dirty="0" smtClean="0"/>
            <a:t>Prendre connaissance des </a:t>
          </a:r>
          <a:r>
            <a:rPr lang="fr-BE" sz="1800" b="1" dirty="0" smtClean="0"/>
            <a:t>organismes qui ont consulté ses données </a:t>
          </a:r>
          <a:r>
            <a:rPr lang="fr-BE" sz="1800" dirty="0" smtClean="0"/>
            <a:t>personnelles </a:t>
          </a:r>
          <a:r>
            <a:rPr lang="fr-BE" sz="1600" dirty="0" smtClean="0"/>
            <a:t>(6 derniers mois)</a:t>
          </a:r>
        </a:p>
      </dgm:t>
    </dgm:pt>
    <dgm:pt modelId="{535E9F7B-B356-424D-BD43-6900A48CD29B}" type="parTrans" cxnId="{AE028DC2-2CD4-46DD-8ED4-1525E2008C57}">
      <dgm:prSet/>
      <dgm:spPr/>
      <dgm:t>
        <a:bodyPr/>
        <a:lstStyle/>
        <a:p>
          <a:endParaRPr lang="fr-BE" sz="2000"/>
        </a:p>
      </dgm:t>
    </dgm:pt>
    <dgm:pt modelId="{8A8A5B54-9462-4F2D-9A89-261D98831CA6}" type="sibTrans" cxnId="{AE028DC2-2CD4-46DD-8ED4-1525E2008C57}">
      <dgm:prSet/>
      <dgm:spPr/>
      <dgm:t>
        <a:bodyPr/>
        <a:lstStyle/>
        <a:p>
          <a:endParaRPr lang="fr-BE" sz="2000"/>
        </a:p>
      </dgm:t>
    </dgm:pt>
    <dgm:pt modelId="{249EAE09-BD1B-467E-9401-E8E2DA1FA6E1}">
      <dgm:prSet custT="1"/>
      <dgm:spPr/>
      <dgm:t>
        <a:bodyPr/>
        <a:lstStyle/>
        <a:p>
          <a:r>
            <a:rPr lang="fr-BE" sz="1800" dirty="0" smtClean="0"/>
            <a:t>Communiquer ses </a:t>
          </a:r>
          <a:r>
            <a:rPr lang="fr-BE" sz="1800" b="1" dirty="0" smtClean="0"/>
            <a:t>données de contact</a:t>
          </a:r>
        </a:p>
      </dgm:t>
    </dgm:pt>
    <dgm:pt modelId="{AD7F90BF-1010-42A2-9F66-7C0202C843BC}" type="parTrans" cxnId="{650B7EBA-B8F4-4C80-83EA-6212C99338CA}">
      <dgm:prSet/>
      <dgm:spPr/>
      <dgm:t>
        <a:bodyPr/>
        <a:lstStyle/>
        <a:p>
          <a:endParaRPr lang="fr-BE" sz="2000"/>
        </a:p>
      </dgm:t>
    </dgm:pt>
    <dgm:pt modelId="{A3F48291-3BD8-46A1-9240-DB290F580B6E}" type="sibTrans" cxnId="{650B7EBA-B8F4-4C80-83EA-6212C99338CA}">
      <dgm:prSet/>
      <dgm:spPr/>
      <dgm:t>
        <a:bodyPr/>
        <a:lstStyle/>
        <a:p>
          <a:endParaRPr lang="fr-BE" sz="2000"/>
        </a:p>
      </dgm:t>
    </dgm:pt>
    <dgm:pt modelId="{C3BCDEF9-0937-4DCA-95D9-4A764504DD1A}" type="pres">
      <dgm:prSet presAssocID="{850951C6-1496-474B-9F01-1108DCC763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61079472-9863-4173-8821-22E86AB84830}" type="pres">
      <dgm:prSet presAssocID="{91480239-26A8-4AC4-97E4-93AACDABB9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09FBDD-97A1-4EFA-AB31-B7E3B5D45974}" type="pres">
      <dgm:prSet presAssocID="{6B26D0C5-1147-40FF-A7D5-D523B44FAA0F}" presName="sibTrans" presStyleCnt="0"/>
      <dgm:spPr/>
    </dgm:pt>
    <dgm:pt modelId="{008B3863-07AB-41E1-93A9-9A180264C244}" type="pres">
      <dgm:prSet presAssocID="{95CAD182-D572-40B7-A2BA-737E0AA628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67EF456-DE95-4C8C-88F5-75798BC8A421}" type="pres">
      <dgm:prSet presAssocID="{697B9A93-9FFB-45BC-B4D1-BD2F1C325161}" presName="sibTrans" presStyleCnt="0"/>
      <dgm:spPr/>
    </dgm:pt>
    <dgm:pt modelId="{3E730EFF-44CE-42B7-997B-CA0D47AA6394}" type="pres">
      <dgm:prSet presAssocID="{249EAE09-BD1B-467E-9401-E8E2DA1FA6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540F2B5-B5FD-406E-8D67-F556738DA061}" type="pres">
      <dgm:prSet presAssocID="{A3F48291-3BD8-46A1-9240-DB290F580B6E}" presName="sibTrans" presStyleCnt="0"/>
      <dgm:spPr/>
    </dgm:pt>
    <dgm:pt modelId="{30E93687-2C24-4D43-8FE8-C5B91590A5F8}" type="pres">
      <dgm:prSet presAssocID="{CD50E325-B683-4C60-AE6A-7D691866ED6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2364469-B5BA-47E5-BEBB-051DC9881230}" type="pres">
      <dgm:prSet presAssocID="{8A8A5B54-9462-4F2D-9A89-261D98831CA6}" presName="sibTrans" presStyleCnt="0"/>
      <dgm:spPr/>
    </dgm:pt>
    <dgm:pt modelId="{ACC9A010-3BB5-4F0B-9FDB-1390E8BB574F}" type="pres">
      <dgm:prSet presAssocID="{D451626B-F892-4896-9079-6CCB6C57105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34BD28-F6F5-4688-8DE0-E604BD3960C1}" type="pres">
      <dgm:prSet presAssocID="{8AB68226-4ED2-497A-9AF8-744BEF856754}" presName="sibTrans" presStyleCnt="0"/>
      <dgm:spPr/>
    </dgm:pt>
    <dgm:pt modelId="{2FD6AAD1-33D5-4A81-A867-1F5251F9A090}" type="pres">
      <dgm:prSet presAssocID="{5C59E2D1-5559-44A9-ABC0-531651E548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CB37174-8F70-4B75-B721-AB4F778A74BD}" type="presOf" srcId="{5C59E2D1-5559-44A9-ABC0-531651E5485D}" destId="{2FD6AAD1-33D5-4A81-A867-1F5251F9A090}" srcOrd="0" destOrd="0" presId="urn:microsoft.com/office/officeart/2005/8/layout/default"/>
    <dgm:cxn modelId="{FD94FF91-DC42-4435-946B-1C9E9B5DB78C}" type="presOf" srcId="{249EAE09-BD1B-467E-9401-E8E2DA1FA6E1}" destId="{3E730EFF-44CE-42B7-997B-CA0D47AA6394}" srcOrd="0" destOrd="0" presId="urn:microsoft.com/office/officeart/2005/8/layout/default"/>
    <dgm:cxn modelId="{CD0D440D-E4CB-4F43-9904-B2C80F59EA31}" type="presOf" srcId="{95CAD182-D572-40B7-A2BA-737E0AA628DA}" destId="{008B3863-07AB-41E1-93A9-9A180264C244}" srcOrd="0" destOrd="0" presId="urn:microsoft.com/office/officeart/2005/8/layout/default"/>
    <dgm:cxn modelId="{5135930B-C7F2-4E91-AC09-B143CB728861}" type="presOf" srcId="{91480239-26A8-4AC4-97E4-93AACDABB9BD}" destId="{61079472-9863-4173-8821-22E86AB84830}" srcOrd="0" destOrd="0" presId="urn:microsoft.com/office/officeart/2005/8/layout/default"/>
    <dgm:cxn modelId="{BDB9E788-4F33-4456-85A7-15027878D684}" type="presOf" srcId="{CD50E325-B683-4C60-AE6A-7D691866ED6B}" destId="{30E93687-2C24-4D43-8FE8-C5B91590A5F8}" srcOrd="0" destOrd="0" presId="urn:microsoft.com/office/officeart/2005/8/layout/default"/>
    <dgm:cxn modelId="{A2C49003-DB1E-4F6A-B6A1-D45D07975105}" type="presOf" srcId="{850951C6-1496-474B-9F01-1108DCC7638E}" destId="{C3BCDEF9-0937-4DCA-95D9-4A764504DD1A}" srcOrd="0" destOrd="0" presId="urn:microsoft.com/office/officeart/2005/8/layout/default"/>
    <dgm:cxn modelId="{E50AEC36-D852-4319-8A37-0E8E65516863}" srcId="{850951C6-1496-474B-9F01-1108DCC7638E}" destId="{D451626B-F892-4896-9079-6CCB6C571057}" srcOrd="4" destOrd="0" parTransId="{A8E6C7B4-227F-47D3-B1E1-3C455BD7E802}" sibTransId="{8AB68226-4ED2-497A-9AF8-744BEF856754}"/>
    <dgm:cxn modelId="{650B7EBA-B8F4-4C80-83EA-6212C99338CA}" srcId="{850951C6-1496-474B-9F01-1108DCC7638E}" destId="{249EAE09-BD1B-467E-9401-E8E2DA1FA6E1}" srcOrd="2" destOrd="0" parTransId="{AD7F90BF-1010-42A2-9F66-7C0202C843BC}" sibTransId="{A3F48291-3BD8-46A1-9240-DB290F580B6E}"/>
    <dgm:cxn modelId="{EC4BB6DC-C5C0-4975-AFE0-42773E881A64}" srcId="{850951C6-1496-474B-9F01-1108DCC7638E}" destId="{5C59E2D1-5559-44A9-ABC0-531651E5485D}" srcOrd="5" destOrd="0" parTransId="{EF1A15C7-30C1-4BA9-A945-9A47E2B2A919}" sibTransId="{BEA32F8C-B2C3-435E-B070-5C7F160197AC}"/>
    <dgm:cxn modelId="{24303466-1B71-49F6-A473-BC31D0585B25}" type="presOf" srcId="{D451626B-F892-4896-9079-6CCB6C571057}" destId="{ACC9A010-3BB5-4F0B-9FDB-1390E8BB574F}" srcOrd="0" destOrd="0" presId="urn:microsoft.com/office/officeart/2005/8/layout/default"/>
    <dgm:cxn modelId="{AE028DC2-2CD4-46DD-8ED4-1525E2008C57}" srcId="{850951C6-1496-474B-9F01-1108DCC7638E}" destId="{CD50E325-B683-4C60-AE6A-7D691866ED6B}" srcOrd="3" destOrd="0" parTransId="{535E9F7B-B356-424D-BD43-6900A48CD29B}" sibTransId="{8A8A5B54-9462-4F2D-9A89-261D98831CA6}"/>
    <dgm:cxn modelId="{C7D3AA08-935F-40F4-B759-FA61E7A7B37E}" srcId="{850951C6-1496-474B-9F01-1108DCC7638E}" destId="{95CAD182-D572-40B7-A2BA-737E0AA628DA}" srcOrd="1" destOrd="0" parTransId="{1C45A916-F0B6-47ED-AC0F-EF6F7597F8A8}" sibTransId="{697B9A93-9FFB-45BC-B4D1-BD2F1C325161}"/>
    <dgm:cxn modelId="{9DB0E76D-FB6F-4992-9818-DBF0F17E6663}" srcId="{850951C6-1496-474B-9F01-1108DCC7638E}" destId="{91480239-26A8-4AC4-97E4-93AACDABB9BD}" srcOrd="0" destOrd="0" parTransId="{437EE76A-9004-43E9-BADA-9AE1880D8C76}" sibTransId="{6B26D0C5-1147-40FF-A7D5-D523B44FAA0F}"/>
    <dgm:cxn modelId="{EF812CA4-AACB-4509-84DC-99CA288945EC}" type="presParOf" srcId="{C3BCDEF9-0937-4DCA-95D9-4A764504DD1A}" destId="{61079472-9863-4173-8821-22E86AB84830}" srcOrd="0" destOrd="0" presId="urn:microsoft.com/office/officeart/2005/8/layout/default"/>
    <dgm:cxn modelId="{6BFDECFE-AFDB-4ABD-A2EE-36D70C1300B9}" type="presParOf" srcId="{C3BCDEF9-0937-4DCA-95D9-4A764504DD1A}" destId="{6609FBDD-97A1-4EFA-AB31-B7E3B5D45974}" srcOrd="1" destOrd="0" presId="urn:microsoft.com/office/officeart/2005/8/layout/default"/>
    <dgm:cxn modelId="{7A430ED0-2056-42E3-B0F6-761A34945FAE}" type="presParOf" srcId="{C3BCDEF9-0937-4DCA-95D9-4A764504DD1A}" destId="{008B3863-07AB-41E1-93A9-9A180264C244}" srcOrd="2" destOrd="0" presId="urn:microsoft.com/office/officeart/2005/8/layout/default"/>
    <dgm:cxn modelId="{9953F54A-B982-4087-9A48-BD4D877EC16F}" type="presParOf" srcId="{C3BCDEF9-0937-4DCA-95D9-4A764504DD1A}" destId="{C67EF456-DE95-4C8C-88F5-75798BC8A421}" srcOrd="3" destOrd="0" presId="urn:microsoft.com/office/officeart/2005/8/layout/default"/>
    <dgm:cxn modelId="{ED6A224B-EB61-4A42-B264-038202175452}" type="presParOf" srcId="{C3BCDEF9-0937-4DCA-95D9-4A764504DD1A}" destId="{3E730EFF-44CE-42B7-997B-CA0D47AA6394}" srcOrd="4" destOrd="0" presId="urn:microsoft.com/office/officeart/2005/8/layout/default"/>
    <dgm:cxn modelId="{A1A4F9F3-B1CC-4237-9D62-737676504D97}" type="presParOf" srcId="{C3BCDEF9-0937-4DCA-95D9-4A764504DD1A}" destId="{3540F2B5-B5FD-406E-8D67-F556738DA061}" srcOrd="5" destOrd="0" presId="urn:microsoft.com/office/officeart/2005/8/layout/default"/>
    <dgm:cxn modelId="{E391A22E-D69B-4D65-A987-1FA972ECCB08}" type="presParOf" srcId="{C3BCDEF9-0937-4DCA-95D9-4A764504DD1A}" destId="{30E93687-2C24-4D43-8FE8-C5B91590A5F8}" srcOrd="6" destOrd="0" presId="urn:microsoft.com/office/officeart/2005/8/layout/default"/>
    <dgm:cxn modelId="{BEE237F3-C89C-4E2A-BA79-C63C28771DB1}" type="presParOf" srcId="{C3BCDEF9-0937-4DCA-95D9-4A764504DD1A}" destId="{72364469-B5BA-47E5-BEBB-051DC9881230}" srcOrd="7" destOrd="0" presId="urn:microsoft.com/office/officeart/2005/8/layout/default"/>
    <dgm:cxn modelId="{CDBF60A7-3DE7-4DAF-8DC4-17805CB08E7C}" type="presParOf" srcId="{C3BCDEF9-0937-4DCA-95D9-4A764504DD1A}" destId="{ACC9A010-3BB5-4F0B-9FDB-1390E8BB574F}" srcOrd="8" destOrd="0" presId="urn:microsoft.com/office/officeart/2005/8/layout/default"/>
    <dgm:cxn modelId="{97A7D537-7378-450D-ACEC-8CB667C1569F}" type="presParOf" srcId="{C3BCDEF9-0937-4DCA-95D9-4A764504DD1A}" destId="{0734BD28-F6F5-4688-8DE0-E604BD3960C1}" srcOrd="9" destOrd="0" presId="urn:microsoft.com/office/officeart/2005/8/layout/default"/>
    <dgm:cxn modelId="{373C8635-B6B9-4F77-9E9B-7B80FB1615F4}" type="presParOf" srcId="{C3BCDEF9-0937-4DCA-95D9-4A764504DD1A}" destId="{2FD6AAD1-33D5-4A81-A867-1F5251F9A09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6BD1C1-4FD1-4DD4-95E1-8A3EB1106925}" type="doc">
      <dgm:prSet loTypeId="urn:microsoft.com/office/officeart/2008/layout/LinedLis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F7098DAA-2D9E-4F62-AAA7-F627CAEDB1CE}">
      <dgm:prSet/>
      <dgm:spPr/>
      <dgm:t>
        <a:bodyPr anchor="ctr"/>
        <a:lstStyle/>
        <a:p>
          <a:pPr algn="ctr" rtl="0"/>
          <a:r>
            <a:rPr lang="fr-BE" b="1" dirty="0" smtClean="0"/>
            <a:t>Consultations RN</a:t>
          </a:r>
          <a:endParaRPr lang="fr-BE" dirty="0"/>
        </a:p>
      </dgm:t>
    </dgm:pt>
    <dgm:pt modelId="{4ABF4006-10BB-429A-8801-0018BE9FA5A4}" type="parTrans" cxnId="{EE2B1DA2-6FBB-4047-826D-A6B5BCAC3ACD}">
      <dgm:prSet/>
      <dgm:spPr/>
      <dgm:t>
        <a:bodyPr/>
        <a:lstStyle/>
        <a:p>
          <a:endParaRPr lang="fr-BE"/>
        </a:p>
      </dgm:t>
    </dgm:pt>
    <dgm:pt modelId="{7920F323-3100-4138-97D6-31A24B6B5FD2}" type="sibTrans" cxnId="{EE2B1DA2-6FBB-4047-826D-A6B5BCAC3ACD}">
      <dgm:prSet/>
      <dgm:spPr/>
      <dgm:t>
        <a:bodyPr/>
        <a:lstStyle/>
        <a:p>
          <a:endParaRPr lang="fr-BE"/>
        </a:p>
      </dgm:t>
    </dgm:pt>
    <dgm:pt modelId="{491DCEA1-E8FE-42E3-B027-4C343C221AC7}">
      <dgm:prSet custT="1"/>
      <dgm:spPr/>
      <dgm:t>
        <a:bodyPr/>
        <a:lstStyle/>
        <a:p>
          <a:pPr rtl="0"/>
          <a:r>
            <a:rPr lang="fr-BE" sz="1700" dirty="0" smtClean="0"/>
            <a:t>Le citoyen peut exercer son droit d’accès aux informations et de rectification si nécessaire.</a:t>
          </a:r>
        </a:p>
        <a:p>
          <a:pPr rtl="0"/>
          <a:endParaRPr lang="fr-BE" sz="1700" dirty="0"/>
        </a:p>
      </dgm:t>
    </dgm:pt>
    <dgm:pt modelId="{EFAFDAA2-7A18-4E90-9EAC-7E0028EFDD39}" type="parTrans" cxnId="{A3D58F05-F51F-4CF2-BCDB-AAF2BF5A05D6}">
      <dgm:prSet/>
      <dgm:spPr/>
      <dgm:t>
        <a:bodyPr/>
        <a:lstStyle/>
        <a:p>
          <a:endParaRPr lang="fr-BE"/>
        </a:p>
      </dgm:t>
    </dgm:pt>
    <dgm:pt modelId="{136FF4BE-2D5E-42E6-8996-DCED8D10ECC4}" type="sibTrans" cxnId="{A3D58F05-F51F-4CF2-BCDB-AAF2BF5A05D6}">
      <dgm:prSet/>
      <dgm:spPr/>
      <dgm:t>
        <a:bodyPr/>
        <a:lstStyle/>
        <a:p>
          <a:endParaRPr lang="fr-BE"/>
        </a:p>
      </dgm:t>
    </dgm:pt>
    <dgm:pt modelId="{51FA3FDA-093B-443D-930E-F7CF07BD8CF0}">
      <dgm:prSet custT="1"/>
      <dgm:spPr/>
      <dgm:t>
        <a:bodyPr/>
        <a:lstStyle/>
        <a:p>
          <a:pPr rtl="0"/>
          <a:r>
            <a:rPr lang="fr-FR" sz="1700" dirty="0" smtClean="0"/>
            <a:t>Tout citoyen pourra  avoir connaissance des autorités, organismes et personnes qui au cours des 6 derniers mois ont consulté ou mis à jour ses données du Registre National. </a:t>
          </a:r>
        </a:p>
        <a:p>
          <a:pPr rtl="0"/>
          <a:r>
            <a:rPr lang="fr-FR" sz="1700" i="1" dirty="0" smtClean="0"/>
            <a:t>Exception faite des autorités administratives ou judiciaires chargées de la recherche et de la répression des délits telles que police, Sûreté de l’Etat.</a:t>
          </a:r>
          <a:endParaRPr lang="fr-BE" sz="1700" i="1" dirty="0"/>
        </a:p>
      </dgm:t>
    </dgm:pt>
    <dgm:pt modelId="{A6A09000-B55B-40AD-B413-856E55D4B46A}" type="parTrans" cxnId="{BE6F9195-B49E-4DE1-8EC7-51F3CE150D06}">
      <dgm:prSet/>
      <dgm:spPr/>
      <dgm:t>
        <a:bodyPr/>
        <a:lstStyle/>
        <a:p>
          <a:endParaRPr lang="fr-BE"/>
        </a:p>
      </dgm:t>
    </dgm:pt>
    <dgm:pt modelId="{4BD4F4AE-FC33-45C0-9BF1-58C901578E7E}" type="sibTrans" cxnId="{BE6F9195-B49E-4DE1-8EC7-51F3CE150D06}">
      <dgm:prSet/>
      <dgm:spPr/>
      <dgm:t>
        <a:bodyPr/>
        <a:lstStyle/>
        <a:p>
          <a:endParaRPr lang="fr-BE"/>
        </a:p>
      </dgm:t>
    </dgm:pt>
    <dgm:pt modelId="{6469F615-7A6F-460F-AA94-1B4E1A0C334A}">
      <dgm:prSet custT="1"/>
      <dgm:spPr/>
      <dgm:t>
        <a:bodyPr/>
        <a:lstStyle/>
        <a:p>
          <a:pPr rtl="0"/>
          <a:r>
            <a:rPr lang="fr-BE" sz="1700" dirty="0" smtClean="0"/>
            <a:t>Concerne les 17 informations légales et leur historique +  les autres informations enregistrées au RN (art. 3 de la loi du 8 août 1983). Exemple: passeport.</a:t>
          </a:r>
          <a:endParaRPr lang="fr-BE" sz="1700" dirty="0"/>
        </a:p>
      </dgm:t>
    </dgm:pt>
    <dgm:pt modelId="{E0154B19-19A0-4533-B93F-8BF7D8F48DE4}" type="parTrans" cxnId="{80136BC0-4860-4042-A829-F133FD68312E}">
      <dgm:prSet/>
      <dgm:spPr/>
      <dgm:t>
        <a:bodyPr/>
        <a:lstStyle/>
        <a:p>
          <a:endParaRPr lang="fr-BE"/>
        </a:p>
      </dgm:t>
    </dgm:pt>
    <dgm:pt modelId="{8D165077-7736-4602-BE44-E9D9BE99EE5A}" type="sibTrans" cxnId="{80136BC0-4860-4042-A829-F133FD68312E}">
      <dgm:prSet/>
      <dgm:spPr/>
      <dgm:t>
        <a:bodyPr/>
        <a:lstStyle/>
        <a:p>
          <a:endParaRPr lang="fr-BE"/>
        </a:p>
      </dgm:t>
    </dgm:pt>
    <dgm:pt modelId="{35172FE3-6326-4177-A0A7-9BBEFB35772E}" type="pres">
      <dgm:prSet presAssocID="{EA6BD1C1-4FD1-4DD4-95E1-8A3EB110692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558F49E5-9FFD-4F9E-9D1A-9A3CF22B2679}" type="pres">
      <dgm:prSet presAssocID="{F7098DAA-2D9E-4F62-AAA7-F627CAEDB1CE}" presName="thickLine" presStyleLbl="alignNode1" presStyleIdx="0" presStyleCnt="1"/>
      <dgm:spPr/>
      <dgm:t>
        <a:bodyPr/>
        <a:lstStyle/>
        <a:p>
          <a:endParaRPr lang="fr-BE"/>
        </a:p>
      </dgm:t>
    </dgm:pt>
    <dgm:pt modelId="{D03E70E9-3D73-4BF2-A3C3-E783946921C7}" type="pres">
      <dgm:prSet presAssocID="{F7098DAA-2D9E-4F62-AAA7-F627CAEDB1CE}" presName="horz1" presStyleCnt="0"/>
      <dgm:spPr/>
      <dgm:t>
        <a:bodyPr/>
        <a:lstStyle/>
        <a:p>
          <a:endParaRPr lang="fr-BE"/>
        </a:p>
      </dgm:t>
    </dgm:pt>
    <dgm:pt modelId="{80AA2B4F-6926-4EBE-B062-DFE36698D487}" type="pres">
      <dgm:prSet presAssocID="{F7098DAA-2D9E-4F62-AAA7-F627CAEDB1CE}" presName="tx1" presStyleLbl="revTx" presStyleIdx="0" presStyleCnt="4"/>
      <dgm:spPr/>
      <dgm:t>
        <a:bodyPr/>
        <a:lstStyle/>
        <a:p>
          <a:endParaRPr lang="fr-BE"/>
        </a:p>
      </dgm:t>
    </dgm:pt>
    <dgm:pt modelId="{089EEFFD-EF2C-4E67-BD07-6FEA9EB74D10}" type="pres">
      <dgm:prSet presAssocID="{F7098DAA-2D9E-4F62-AAA7-F627CAEDB1CE}" presName="vert1" presStyleCnt="0"/>
      <dgm:spPr/>
      <dgm:t>
        <a:bodyPr/>
        <a:lstStyle/>
        <a:p>
          <a:endParaRPr lang="fr-BE"/>
        </a:p>
      </dgm:t>
    </dgm:pt>
    <dgm:pt modelId="{9380C276-D73A-47F2-B8B1-D7DA22740922}" type="pres">
      <dgm:prSet presAssocID="{491DCEA1-E8FE-42E3-B027-4C343C221AC7}" presName="vertSpace2a" presStyleCnt="0"/>
      <dgm:spPr/>
      <dgm:t>
        <a:bodyPr/>
        <a:lstStyle/>
        <a:p>
          <a:endParaRPr lang="fr-BE"/>
        </a:p>
      </dgm:t>
    </dgm:pt>
    <dgm:pt modelId="{E18AD99F-508B-4751-8F63-5AA521439016}" type="pres">
      <dgm:prSet presAssocID="{491DCEA1-E8FE-42E3-B027-4C343C221AC7}" presName="horz2" presStyleCnt="0"/>
      <dgm:spPr/>
      <dgm:t>
        <a:bodyPr/>
        <a:lstStyle/>
        <a:p>
          <a:endParaRPr lang="fr-BE"/>
        </a:p>
      </dgm:t>
    </dgm:pt>
    <dgm:pt modelId="{651F2EBA-9A93-4719-90AB-8879E1BAE502}" type="pres">
      <dgm:prSet presAssocID="{491DCEA1-E8FE-42E3-B027-4C343C221AC7}" presName="horzSpace2" presStyleCnt="0"/>
      <dgm:spPr/>
      <dgm:t>
        <a:bodyPr/>
        <a:lstStyle/>
        <a:p>
          <a:endParaRPr lang="fr-BE"/>
        </a:p>
      </dgm:t>
    </dgm:pt>
    <dgm:pt modelId="{CE54B354-AE48-4C8B-BD0E-784EB2091FF0}" type="pres">
      <dgm:prSet presAssocID="{491DCEA1-E8FE-42E3-B027-4C343C221AC7}" presName="tx2" presStyleLbl="revTx" presStyleIdx="1" presStyleCnt="4" custLinFactNeighborX="380" custLinFactNeighborY="5702"/>
      <dgm:spPr/>
      <dgm:t>
        <a:bodyPr/>
        <a:lstStyle/>
        <a:p>
          <a:endParaRPr lang="fr-BE"/>
        </a:p>
      </dgm:t>
    </dgm:pt>
    <dgm:pt modelId="{E8A75C66-5D56-446B-8645-6A73BF799F68}" type="pres">
      <dgm:prSet presAssocID="{491DCEA1-E8FE-42E3-B027-4C343C221AC7}" presName="vert2" presStyleCnt="0"/>
      <dgm:spPr/>
      <dgm:t>
        <a:bodyPr/>
        <a:lstStyle/>
        <a:p>
          <a:endParaRPr lang="fr-BE"/>
        </a:p>
      </dgm:t>
    </dgm:pt>
    <dgm:pt modelId="{13579FE0-D62B-47BA-A35B-1E413964A741}" type="pres">
      <dgm:prSet presAssocID="{491DCEA1-E8FE-42E3-B027-4C343C221AC7}" presName="thinLine2b" presStyleLbl="callout" presStyleIdx="0" presStyleCnt="3" custLinFactY="-500000" custLinFactNeighborX="168" custLinFactNeighborY="-528739"/>
      <dgm:spPr/>
      <dgm:t>
        <a:bodyPr/>
        <a:lstStyle/>
        <a:p>
          <a:endParaRPr lang="fr-BE"/>
        </a:p>
      </dgm:t>
    </dgm:pt>
    <dgm:pt modelId="{F3072D4A-0DF2-43FA-8C3B-88C19D73AA2E}" type="pres">
      <dgm:prSet presAssocID="{491DCEA1-E8FE-42E3-B027-4C343C221AC7}" presName="vertSpace2b" presStyleCnt="0"/>
      <dgm:spPr/>
      <dgm:t>
        <a:bodyPr/>
        <a:lstStyle/>
        <a:p>
          <a:endParaRPr lang="fr-BE"/>
        </a:p>
      </dgm:t>
    </dgm:pt>
    <dgm:pt modelId="{F6519574-F33D-4CDE-8429-4073886FEC52}" type="pres">
      <dgm:prSet presAssocID="{51FA3FDA-093B-443D-930E-F7CF07BD8CF0}" presName="horz2" presStyleCnt="0"/>
      <dgm:spPr/>
      <dgm:t>
        <a:bodyPr/>
        <a:lstStyle/>
        <a:p>
          <a:endParaRPr lang="fr-BE"/>
        </a:p>
      </dgm:t>
    </dgm:pt>
    <dgm:pt modelId="{28AD28D8-4B06-4A82-99D5-24F49C8DBECF}" type="pres">
      <dgm:prSet presAssocID="{51FA3FDA-093B-443D-930E-F7CF07BD8CF0}" presName="horzSpace2" presStyleCnt="0"/>
      <dgm:spPr/>
      <dgm:t>
        <a:bodyPr/>
        <a:lstStyle/>
        <a:p>
          <a:endParaRPr lang="fr-BE"/>
        </a:p>
      </dgm:t>
    </dgm:pt>
    <dgm:pt modelId="{9153C6D2-638C-40DC-A9A2-16DDB797312F}" type="pres">
      <dgm:prSet presAssocID="{51FA3FDA-093B-443D-930E-F7CF07BD8CF0}" presName="tx2" presStyleLbl="revTx" presStyleIdx="2" presStyleCnt="4" custLinFactNeighborX="-680" custLinFactNeighborY="-36650"/>
      <dgm:spPr/>
      <dgm:t>
        <a:bodyPr/>
        <a:lstStyle/>
        <a:p>
          <a:endParaRPr lang="fr-BE"/>
        </a:p>
      </dgm:t>
    </dgm:pt>
    <dgm:pt modelId="{4FF9BA83-3CAF-4910-A3BA-7DB146FC58C2}" type="pres">
      <dgm:prSet presAssocID="{51FA3FDA-093B-443D-930E-F7CF07BD8CF0}" presName="vert2" presStyleCnt="0"/>
      <dgm:spPr/>
      <dgm:t>
        <a:bodyPr/>
        <a:lstStyle/>
        <a:p>
          <a:endParaRPr lang="fr-BE"/>
        </a:p>
      </dgm:t>
    </dgm:pt>
    <dgm:pt modelId="{63E8B8A3-1ACE-4612-B3BC-FF703E6D70AF}" type="pres">
      <dgm:prSet presAssocID="{51FA3FDA-093B-443D-930E-F7CF07BD8CF0}" presName="thinLine2b" presStyleLbl="callout" presStyleIdx="1" presStyleCnt="3" custLinFactY="-173579" custLinFactNeighborX="168" custLinFactNeighborY="-200000"/>
      <dgm:spPr/>
      <dgm:t>
        <a:bodyPr/>
        <a:lstStyle/>
        <a:p>
          <a:endParaRPr lang="fr-BE"/>
        </a:p>
      </dgm:t>
    </dgm:pt>
    <dgm:pt modelId="{41B69F76-0F2E-41C8-A378-5A0DF32D9C3C}" type="pres">
      <dgm:prSet presAssocID="{51FA3FDA-093B-443D-930E-F7CF07BD8CF0}" presName="vertSpace2b" presStyleCnt="0"/>
      <dgm:spPr/>
      <dgm:t>
        <a:bodyPr/>
        <a:lstStyle/>
        <a:p>
          <a:endParaRPr lang="fr-BE"/>
        </a:p>
      </dgm:t>
    </dgm:pt>
    <dgm:pt modelId="{C6005FF9-6702-4F6F-AED0-CBDAC8C57C80}" type="pres">
      <dgm:prSet presAssocID="{6469F615-7A6F-460F-AA94-1B4E1A0C334A}" presName="horz2" presStyleCnt="0"/>
      <dgm:spPr/>
      <dgm:t>
        <a:bodyPr/>
        <a:lstStyle/>
        <a:p>
          <a:endParaRPr lang="fr-BE"/>
        </a:p>
      </dgm:t>
    </dgm:pt>
    <dgm:pt modelId="{4026A0BD-7FDE-41DD-99CB-C54D59032EB9}" type="pres">
      <dgm:prSet presAssocID="{6469F615-7A6F-460F-AA94-1B4E1A0C334A}" presName="horzSpace2" presStyleCnt="0"/>
      <dgm:spPr/>
      <dgm:t>
        <a:bodyPr/>
        <a:lstStyle/>
        <a:p>
          <a:endParaRPr lang="fr-BE"/>
        </a:p>
      </dgm:t>
    </dgm:pt>
    <dgm:pt modelId="{EB7A6B98-244E-49CC-A041-A86D5AE27257}" type="pres">
      <dgm:prSet presAssocID="{6469F615-7A6F-460F-AA94-1B4E1A0C334A}" presName="tx2" presStyleLbl="revTx" presStyleIdx="3" presStyleCnt="4" custLinFactNeighborX="380" custLinFactNeighborY="-3424"/>
      <dgm:spPr/>
      <dgm:t>
        <a:bodyPr/>
        <a:lstStyle/>
        <a:p>
          <a:endParaRPr lang="fr-BE"/>
        </a:p>
      </dgm:t>
    </dgm:pt>
    <dgm:pt modelId="{D2153B07-ED81-463E-9C7D-A138D8532229}" type="pres">
      <dgm:prSet presAssocID="{6469F615-7A6F-460F-AA94-1B4E1A0C334A}" presName="vert2" presStyleCnt="0"/>
      <dgm:spPr/>
      <dgm:t>
        <a:bodyPr/>
        <a:lstStyle/>
        <a:p>
          <a:endParaRPr lang="fr-BE"/>
        </a:p>
      </dgm:t>
    </dgm:pt>
    <dgm:pt modelId="{3889D6E5-53E1-4CE5-A1A2-104FF3061573}" type="pres">
      <dgm:prSet presAssocID="{6469F615-7A6F-460F-AA94-1B4E1A0C334A}" presName="thinLine2b" presStyleLbl="callout" presStyleIdx="2" presStyleCnt="3" custLinFactY="-257485" custLinFactNeighborX="168" custLinFactNeighborY="-300000"/>
      <dgm:spPr/>
      <dgm:t>
        <a:bodyPr/>
        <a:lstStyle/>
        <a:p>
          <a:endParaRPr lang="fr-BE"/>
        </a:p>
      </dgm:t>
    </dgm:pt>
    <dgm:pt modelId="{A53E9148-D191-4E9A-98E8-379CA84B34AC}" type="pres">
      <dgm:prSet presAssocID="{6469F615-7A6F-460F-AA94-1B4E1A0C334A}" presName="vertSpace2b" presStyleCnt="0"/>
      <dgm:spPr/>
      <dgm:t>
        <a:bodyPr/>
        <a:lstStyle/>
        <a:p>
          <a:endParaRPr lang="fr-BE"/>
        </a:p>
      </dgm:t>
    </dgm:pt>
  </dgm:ptLst>
  <dgm:cxnLst>
    <dgm:cxn modelId="{621AB8BC-683C-4CA1-8F70-34C727D693FF}" type="presOf" srcId="{491DCEA1-E8FE-42E3-B027-4C343C221AC7}" destId="{CE54B354-AE48-4C8B-BD0E-784EB2091FF0}" srcOrd="0" destOrd="0" presId="urn:microsoft.com/office/officeart/2008/layout/LinedList"/>
    <dgm:cxn modelId="{EE2B1DA2-6FBB-4047-826D-A6B5BCAC3ACD}" srcId="{EA6BD1C1-4FD1-4DD4-95E1-8A3EB1106925}" destId="{F7098DAA-2D9E-4F62-AAA7-F627CAEDB1CE}" srcOrd="0" destOrd="0" parTransId="{4ABF4006-10BB-429A-8801-0018BE9FA5A4}" sibTransId="{7920F323-3100-4138-97D6-31A24B6B5FD2}"/>
    <dgm:cxn modelId="{80136BC0-4860-4042-A829-F133FD68312E}" srcId="{F7098DAA-2D9E-4F62-AAA7-F627CAEDB1CE}" destId="{6469F615-7A6F-460F-AA94-1B4E1A0C334A}" srcOrd="2" destOrd="0" parTransId="{E0154B19-19A0-4533-B93F-8BF7D8F48DE4}" sibTransId="{8D165077-7736-4602-BE44-E9D9BE99EE5A}"/>
    <dgm:cxn modelId="{BE6F9195-B49E-4DE1-8EC7-51F3CE150D06}" srcId="{F7098DAA-2D9E-4F62-AAA7-F627CAEDB1CE}" destId="{51FA3FDA-093B-443D-930E-F7CF07BD8CF0}" srcOrd="1" destOrd="0" parTransId="{A6A09000-B55B-40AD-B413-856E55D4B46A}" sibTransId="{4BD4F4AE-FC33-45C0-9BF1-58C901578E7E}"/>
    <dgm:cxn modelId="{1C74D837-B7A9-4FF2-A900-9AFF39C66A3A}" type="presOf" srcId="{6469F615-7A6F-460F-AA94-1B4E1A0C334A}" destId="{EB7A6B98-244E-49CC-A041-A86D5AE27257}" srcOrd="0" destOrd="0" presId="urn:microsoft.com/office/officeart/2008/layout/LinedList"/>
    <dgm:cxn modelId="{F88A2AB3-0812-4132-B7E6-57E05042658C}" type="presOf" srcId="{51FA3FDA-093B-443D-930E-F7CF07BD8CF0}" destId="{9153C6D2-638C-40DC-A9A2-16DDB797312F}" srcOrd="0" destOrd="0" presId="urn:microsoft.com/office/officeart/2008/layout/LinedList"/>
    <dgm:cxn modelId="{A3D58F05-F51F-4CF2-BCDB-AAF2BF5A05D6}" srcId="{F7098DAA-2D9E-4F62-AAA7-F627CAEDB1CE}" destId="{491DCEA1-E8FE-42E3-B027-4C343C221AC7}" srcOrd="0" destOrd="0" parTransId="{EFAFDAA2-7A18-4E90-9EAC-7E0028EFDD39}" sibTransId="{136FF4BE-2D5E-42E6-8996-DCED8D10ECC4}"/>
    <dgm:cxn modelId="{D8B2A12F-A966-4C06-8ED1-F0377F85F09E}" type="presOf" srcId="{F7098DAA-2D9E-4F62-AAA7-F627CAEDB1CE}" destId="{80AA2B4F-6926-4EBE-B062-DFE36698D487}" srcOrd="0" destOrd="0" presId="urn:microsoft.com/office/officeart/2008/layout/LinedList"/>
    <dgm:cxn modelId="{CC2734F6-937F-4970-827F-DD5D4714C920}" type="presOf" srcId="{EA6BD1C1-4FD1-4DD4-95E1-8A3EB1106925}" destId="{35172FE3-6326-4177-A0A7-9BBEFB35772E}" srcOrd="0" destOrd="0" presId="urn:microsoft.com/office/officeart/2008/layout/LinedList"/>
    <dgm:cxn modelId="{7116D6E7-50D7-4E40-82B0-65D8C74DBE36}" type="presParOf" srcId="{35172FE3-6326-4177-A0A7-9BBEFB35772E}" destId="{558F49E5-9FFD-4F9E-9D1A-9A3CF22B2679}" srcOrd="0" destOrd="0" presId="urn:microsoft.com/office/officeart/2008/layout/LinedList"/>
    <dgm:cxn modelId="{A4344B23-2DE7-4F2F-B6FD-C43CB2DA4662}" type="presParOf" srcId="{35172FE3-6326-4177-A0A7-9BBEFB35772E}" destId="{D03E70E9-3D73-4BF2-A3C3-E783946921C7}" srcOrd="1" destOrd="0" presId="urn:microsoft.com/office/officeart/2008/layout/LinedList"/>
    <dgm:cxn modelId="{AE6E9CDF-5E23-4154-A559-BC78257DDF64}" type="presParOf" srcId="{D03E70E9-3D73-4BF2-A3C3-E783946921C7}" destId="{80AA2B4F-6926-4EBE-B062-DFE36698D487}" srcOrd="0" destOrd="0" presId="urn:microsoft.com/office/officeart/2008/layout/LinedList"/>
    <dgm:cxn modelId="{D006AB24-CC1E-4FA0-9A71-6135B1FBE84C}" type="presParOf" srcId="{D03E70E9-3D73-4BF2-A3C3-E783946921C7}" destId="{089EEFFD-EF2C-4E67-BD07-6FEA9EB74D10}" srcOrd="1" destOrd="0" presId="urn:microsoft.com/office/officeart/2008/layout/LinedList"/>
    <dgm:cxn modelId="{BA0D1352-EF19-4228-872F-9533C57E75B1}" type="presParOf" srcId="{089EEFFD-EF2C-4E67-BD07-6FEA9EB74D10}" destId="{9380C276-D73A-47F2-B8B1-D7DA22740922}" srcOrd="0" destOrd="0" presId="urn:microsoft.com/office/officeart/2008/layout/LinedList"/>
    <dgm:cxn modelId="{CDB05B4E-5E11-483C-B341-887D38948238}" type="presParOf" srcId="{089EEFFD-EF2C-4E67-BD07-6FEA9EB74D10}" destId="{E18AD99F-508B-4751-8F63-5AA521439016}" srcOrd="1" destOrd="0" presId="urn:microsoft.com/office/officeart/2008/layout/LinedList"/>
    <dgm:cxn modelId="{455E8B9E-99E6-420A-9557-0EC007A238B6}" type="presParOf" srcId="{E18AD99F-508B-4751-8F63-5AA521439016}" destId="{651F2EBA-9A93-4719-90AB-8879E1BAE502}" srcOrd="0" destOrd="0" presId="urn:microsoft.com/office/officeart/2008/layout/LinedList"/>
    <dgm:cxn modelId="{72402E18-C684-40BE-8483-40CD5140675A}" type="presParOf" srcId="{E18AD99F-508B-4751-8F63-5AA521439016}" destId="{CE54B354-AE48-4C8B-BD0E-784EB2091FF0}" srcOrd="1" destOrd="0" presId="urn:microsoft.com/office/officeart/2008/layout/LinedList"/>
    <dgm:cxn modelId="{D3706E2B-6940-4DC7-A22A-505D1E4006A5}" type="presParOf" srcId="{E18AD99F-508B-4751-8F63-5AA521439016}" destId="{E8A75C66-5D56-446B-8645-6A73BF799F68}" srcOrd="2" destOrd="0" presId="urn:microsoft.com/office/officeart/2008/layout/LinedList"/>
    <dgm:cxn modelId="{55BF4078-534B-4AC6-A7FE-E6FBEA187711}" type="presParOf" srcId="{089EEFFD-EF2C-4E67-BD07-6FEA9EB74D10}" destId="{13579FE0-D62B-47BA-A35B-1E413964A741}" srcOrd="2" destOrd="0" presId="urn:microsoft.com/office/officeart/2008/layout/LinedList"/>
    <dgm:cxn modelId="{2028BD8E-08D2-4328-B14B-788599FA9108}" type="presParOf" srcId="{089EEFFD-EF2C-4E67-BD07-6FEA9EB74D10}" destId="{F3072D4A-0DF2-43FA-8C3B-88C19D73AA2E}" srcOrd="3" destOrd="0" presId="urn:microsoft.com/office/officeart/2008/layout/LinedList"/>
    <dgm:cxn modelId="{DA5BEA1D-3B62-44E7-B36D-1B953DA4EE7C}" type="presParOf" srcId="{089EEFFD-EF2C-4E67-BD07-6FEA9EB74D10}" destId="{F6519574-F33D-4CDE-8429-4073886FEC52}" srcOrd="4" destOrd="0" presId="urn:microsoft.com/office/officeart/2008/layout/LinedList"/>
    <dgm:cxn modelId="{102F50F2-32E1-4C13-9DBD-28EB60FFB84D}" type="presParOf" srcId="{F6519574-F33D-4CDE-8429-4073886FEC52}" destId="{28AD28D8-4B06-4A82-99D5-24F49C8DBECF}" srcOrd="0" destOrd="0" presId="urn:microsoft.com/office/officeart/2008/layout/LinedList"/>
    <dgm:cxn modelId="{F61BACCF-FEEF-475B-8935-DC1C8C344E1E}" type="presParOf" srcId="{F6519574-F33D-4CDE-8429-4073886FEC52}" destId="{9153C6D2-638C-40DC-A9A2-16DDB797312F}" srcOrd="1" destOrd="0" presId="urn:microsoft.com/office/officeart/2008/layout/LinedList"/>
    <dgm:cxn modelId="{926F389C-25AA-4C1B-9517-30F9776074A7}" type="presParOf" srcId="{F6519574-F33D-4CDE-8429-4073886FEC52}" destId="{4FF9BA83-3CAF-4910-A3BA-7DB146FC58C2}" srcOrd="2" destOrd="0" presId="urn:microsoft.com/office/officeart/2008/layout/LinedList"/>
    <dgm:cxn modelId="{B982F61C-44E5-4D0B-8EC6-327D4567CECE}" type="presParOf" srcId="{089EEFFD-EF2C-4E67-BD07-6FEA9EB74D10}" destId="{63E8B8A3-1ACE-4612-B3BC-FF703E6D70AF}" srcOrd="5" destOrd="0" presId="urn:microsoft.com/office/officeart/2008/layout/LinedList"/>
    <dgm:cxn modelId="{3ADDDE0E-9EB9-4111-8612-437667DC75EC}" type="presParOf" srcId="{089EEFFD-EF2C-4E67-BD07-6FEA9EB74D10}" destId="{41B69F76-0F2E-41C8-A378-5A0DF32D9C3C}" srcOrd="6" destOrd="0" presId="urn:microsoft.com/office/officeart/2008/layout/LinedList"/>
    <dgm:cxn modelId="{2F832D5B-FA19-4F20-830B-9536634DF5F1}" type="presParOf" srcId="{089EEFFD-EF2C-4E67-BD07-6FEA9EB74D10}" destId="{C6005FF9-6702-4F6F-AED0-CBDAC8C57C80}" srcOrd="7" destOrd="0" presId="urn:microsoft.com/office/officeart/2008/layout/LinedList"/>
    <dgm:cxn modelId="{6B929D9F-E3EB-4E0F-9886-8C0D238C4D7E}" type="presParOf" srcId="{C6005FF9-6702-4F6F-AED0-CBDAC8C57C80}" destId="{4026A0BD-7FDE-41DD-99CB-C54D59032EB9}" srcOrd="0" destOrd="0" presId="urn:microsoft.com/office/officeart/2008/layout/LinedList"/>
    <dgm:cxn modelId="{EDBE9F2D-ADF4-4098-B145-EB49667D0BE3}" type="presParOf" srcId="{C6005FF9-6702-4F6F-AED0-CBDAC8C57C80}" destId="{EB7A6B98-244E-49CC-A041-A86D5AE27257}" srcOrd="1" destOrd="0" presId="urn:microsoft.com/office/officeart/2008/layout/LinedList"/>
    <dgm:cxn modelId="{C7489412-FCA9-43B1-9A58-791A866451BB}" type="presParOf" srcId="{C6005FF9-6702-4F6F-AED0-CBDAC8C57C80}" destId="{D2153B07-ED81-463E-9C7D-A138D8532229}" srcOrd="2" destOrd="0" presId="urn:microsoft.com/office/officeart/2008/layout/LinedList"/>
    <dgm:cxn modelId="{7BF8DDD9-9DBE-48F8-9334-BB47A380488C}" type="presParOf" srcId="{089EEFFD-EF2C-4E67-BD07-6FEA9EB74D10}" destId="{3889D6E5-53E1-4CE5-A1A2-104FF3061573}" srcOrd="8" destOrd="0" presId="urn:microsoft.com/office/officeart/2008/layout/LinedList"/>
    <dgm:cxn modelId="{FD91F56D-5845-43A8-9485-1DF399151578}" type="presParOf" srcId="{089EEFFD-EF2C-4E67-BD07-6FEA9EB74D10}" destId="{A53E9148-D191-4E9A-98E8-379CA84B34A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5BCC48-4D68-44B2-99B5-AA4E3A47F4C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768E650-F79F-4795-B385-C06385C843E1}">
      <dgm:prSet/>
      <dgm:spPr/>
      <dgm:t>
        <a:bodyPr anchor="ctr"/>
        <a:lstStyle/>
        <a:p>
          <a:pPr algn="ctr" rtl="0"/>
          <a:r>
            <a:rPr lang="fr-BE" b="1" dirty="0" smtClean="0"/>
            <a:t>Demande de vérification d’une consultation</a:t>
          </a:r>
          <a:endParaRPr lang="fr-BE" dirty="0"/>
        </a:p>
      </dgm:t>
    </dgm:pt>
    <dgm:pt modelId="{980EDDFE-B336-4F2C-9318-FA92F25A05CC}" type="parTrans" cxnId="{3D71FDBB-0A64-4EC8-8E0D-907E5C036D18}">
      <dgm:prSet/>
      <dgm:spPr/>
      <dgm:t>
        <a:bodyPr/>
        <a:lstStyle/>
        <a:p>
          <a:endParaRPr lang="fr-BE"/>
        </a:p>
      </dgm:t>
    </dgm:pt>
    <dgm:pt modelId="{6FCC60E3-D533-40F2-B09F-A42248B091E8}" type="sibTrans" cxnId="{3D71FDBB-0A64-4EC8-8E0D-907E5C036D18}">
      <dgm:prSet/>
      <dgm:spPr/>
      <dgm:t>
        <a:bodyPr/>
        <a:lstStyle/>
        <a:p>
          <a:endParaRPr lang="fr-BE"/>
        </a:p>
      </dgm:t>
    </dgm:pt>
    <dgm:pt modelId="{07896E21-305F-4B30-8654-BA25848C4E3F}">
      <dgm:prSet/>
      <dgm:spPr/>
      <dgm:t>
        <a:bodyPr/>
        <a:lstStyle/>
        <a:p>
          <a:pPr rtl="0"/>
          <a:r>
            <a:rPr lang="fr-BE" dirty="0" smtClean="0"/>
            <a:t>Les consultations et mises à jour du RN doivent intervenir spécifiquement dans le cadre des finalités précises pour lesquelles l'autorisation a été accordée.</a:t>
          </a:r>
          <a:endParaRPr lang="fr-BE" dirty="0"/>
        </a:p>
      </dgm:t>
    </dgm:pt>
    <dgm:pt modelId="{0B9B1DCF-C2AF-437A-9457-3F6D45AB0EC9}" type="parTrans" cxnId="{10459BF8-9BF1-4B22-BB57-AC0CD2FA3047}">
      <dgm:prSet/>
      <dgm:spPr/>
      <dgm:t>
        <a:bodyPr/>
        <a:lstStyle/>
        <a:p>
          <a:endParaRPr lang="fr-BE"/>
        </a:p>
      </dgm:t>
    </dgm:pt>
    <dgm:pt modelId="{F3A8BF40-6289-4390-BD45-1B9E727EAEF4}" type="sibTrans" cxnId="{10459BF8-9BF1-4B22-BB57-AC0CD2FA3047}">
      <dgm:prSet/>
      <dgm:spPr/>
      <dgm:t>
        <a:bodyPr/>
        <a:lstStyle/>
        <a:p>
          <a:endParaRPr lang="fr-BE"/>
        </a:p>
      </dgm:t>
    </dgm:pt>
    <dgm:pt modelId="{22579CF8-AE47-4B2F-B33F-6700C7F40643}">
      <dgm:prSet/>
      <dgm:spPr/>
      <dgm:t>
        <a:bodyPr/>
        <a:lstStyle/>
        <a:p>
          <a:pPr rtl="0"/>
          <a:r>
            <a:rPr lang="fr-BE" dirty="0" smtClean="0"/>
            <a:t>Le personnel des organismes habilités à accéder aux données du RN sont tenus au secret professionnel. Responsabilité personnelle au niveau disciplinaire, civil et pénal en cas de consultation abusive .</a:t>
          </a:r>
          <a:endParaRPr lang="fr-BE" dirty="0"/>
        </a:p>
      </dgm:t>
    </dgm:pt>
    <dgm:pt modelId="{69D7643A-38B9-4BED-9C14-A4DA2C293877}" type="parTrans" cxnId="{63D4E3BB-1140-4475-B8DB-A736DAC49E05}">
      <dgm:prSet/>
      <dgm:spPr/>
      <dgm:t>
        <a:bodyPr/>
        <a:lstStyle/>
        <a:p>
          <a:endParaRPr lang="fr-BE"/>
        </a:p>
      </dgm:t>
    </dgm:pt>
    <dgm:pt modelId="{A9D07C95-71C4-4E76-B816-75D31F42525C}" type="sibTrans" cxnId="{63D4E3BB-1140-4475-B8DB-A736DAC49E05}">
      <dgm:prSet/>
      <dgm:spPr/>
      <dgm:t>
        <a:bodyPr/>
        <a:lstStyle/>
        <a:p>
          <a:endParaRPr lang="fr-BE"/>
        </a:p>
      </dgm:t>
    </dgm:pt>
    <dgm:pt modelId="{13FAA744-F500-4EA6-9F64-2919BA29BD78}">
      <dgm:prSet/>
      <dgm:spPr/>
      <dgm:t>
        <a:bodyPr/>
        <a:lstStyle/>
        <a:p>
          <a:pPr rtl="0"/>
          <a:r>
            <a:rPr lang="fr-BE" dirty="0" smtClean="0"/>
            <a:t>Les organismes sont tenus d’assurer la traçabilité et l’archivage des consultations réalisées en leur sein et de fournir des informations concernant la nature de ces consultations.</a:t>
          </a:r>
          <a:endParaRPr lang="fr-BE" dirty="0"/>
        </a:p>
      </dgm:t>
    </dgm:pt>
    <dgm:pt modelId="{A5B1C021-8A19-469B-BA9C-AE28700BF570}" type="parTrans" cxnId="{B95B889C-AE97-44A0-B85C-14A89B2F544B}">
      <dgm:prSet/>
      <dgm:spPr/>
      <dgm:t>
        <a:bodyPr/>
        <a:lstStyle/>
        <a:p>
          <a:endParaRPr lang="fr-BE"/>
        </a:p>
      </dgm:t>
    </dgm:pt>
    <dgm:pt modelId="{463399C9-181C-40EE-813B-5974C0EFB6E6}" type="sibTrans" cxnId="{B95B889C-AE97-44A0-B85C-14A89B2F544B}">
      <dgm:prSet/>
      <dgm:spPr/>
      <dgm:t>
        <a:bodyPr/>
        <a:lstStyle/>
        <a:p>
          <a:endParaRPr lang="fr-BE"/>
        </a:p>
      </dgm:t>
    </dgm:pt>
    <dgm:pt modelId="{7ABBA329-58F5-4659-9A27-00582432DE07}">
      <dgm:prSet/>
      <dgm:spPr/>
      <dgm:t>
        <a:bodyPr/>
        <a:lstStyle/>
        <a:p>
          <a:pPr rtl="0"/>
          <a:r>
            <a:rPr lang="fr-BE" dirty="0" smtClean="0"/>
            <a:t>Le Registre national est tenu de fournir les informations en sa possession sur les consultations concernées.</a:t>
          </a:r>
          <a:endParaRPr lang="fr-BE" dirty="0"/>
        </a:p>
      </dgm:t>
    </dgm:pt>
    <dgm:pt modelId="{792258C0-0BBA-48E0-9CCA-8056E96B8AC2}" type="parTrans" cxnId="{03F712F1-DFA7-45F2-9767-C3503CEC7C8A}">
      <dgm:prSet/>
      <dgm:spPr/>
      <dgm:t>
        <a:bodyPr/>
        <a:lstStyle/>
        <a:p>
          <a:endParaRPr lang="fr-BE"/>
        </a:p>
      </dgm:t>
    </dgm:pt>
    <dgm:pt modelId="{D5440977-8F60-448F-9003-D064FB96A3A1}" type="sibTrans" cxnId="{03F712F1-DFA7-45F2-9767-C3503CEC7C8A}">
      <dgm:prSet/>
      <dgm:spPr/>
      <dgm:t>
        <a:bodyPr/>
        <a:lstStyle/>
        <a:p>
          <a:endParaRPr lang="fr-BE"/>
        </a:p>
      </dgm:t>
    </dgm:pt>
    <dgm:pt modelId="{E546F68F-779E-429F-8B2D-F5E8DA67DE5B}">
      <dgm:prSet/>
      <dgm:spPr/>
      <dgm:t>
        <a:bodyPr/>
        <a:lstStyle/>
        <a:p>
          <a:pPr rtl="0"/>
          <a:r>
            <a:rPr lang="fr-BE" dirty="0" smtClean="0"/>
            <a:t>Possibilité pour le citoyen d’introduire le cas échéant une plainte auprès de l'autorité de Protection des données  ou d’un tribunal.</a:t>
          </a:r>
          <a:endParaRPr lang="fr-BE" dirty="0"/>
        </a:p>
      </dgm:t>
    </dgm:pt>
    <dgm:pt modelId="{508DD833-A64D-44F1-9656-64AA81AFC942}" type="parTrans" cxnId="{035334BC-D5C3-4988-8FBA-02BF951A86E0}">
      <dgm:prSet/>
      <dgm:spPr/>
      <dgm:t>
        <a:bodyPr/>
        <a:lstStyle/>
        <a:p>
          <a:endParaRPr lang="fr-BE"/>
        </a:p>
      </dgm:t>
    </dgm:pt>
    <dgm:pt modelId="{9B809160-7728-471D-B326-FCE83ACB43E5}" type="sibTrans" cxnId="{035334BC-D5C3-4988-8FBA-02BF951A86E0}">
      <dgm:prSet/>
      <dgm:spPr/>
      <dgm:t>
        <a:bodyPr/>
        <a:lstStyle/>
        <a:p>
          <a:endParaRPr lang="fr-BE"/>
        </a:p>
      </dgm:t>
    </dgm:pt>
    <dgm:pt modelId="{CE9383D9-C316-43C5-AAF4-0F920C17FA05}" type="pres">
      <dgm:prSet presAssocID="{DD5BCC48-4D68-44B2-99B5-AA4E3A47F4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5E0F77A2-D497-4E42-91D7-4CD2C7B3A077}" type="pres">
      <dgm:prSet presAssocID="{0768E650-F79F-4795-B385-C06385C843E1}" presName="thickLine" presStyleLbl="alignNode1" presStyleIdx="0" presStyleCnt="1"/>
      <dgm:spPr/>
    </dgm:pt>
    <dgm:pt modelId="{A2F6EF24-26F0-4EE6-963C-EA579A9A172D}" type="pres">
      <dgm:prSet presAssocID="{0768E650-F79F-4795-B385-C06385C843E1}" presName="horz1" presStyleCnt="0"/>
      <dgm:spPr/>
    </dgm:pt>
    <dgm:pt modelId="{DDC20D08-72B0-4BB2-BA1E-12CEFF044575}" type="pres">
      <dgm:prSet presAssocID="{0768E650-F79F-4795-B385-C06385C843E1}" presName="tx1" presStyleLbl="revTx" presStyleIdx="0" presStyleCnt="6"/>
      <dgm:spPr/>
      <dgm:t>
        <a:bodyPr/>
        <a:lstStyle/>
        <a:p>
          <a:endParaRPr lang="fr-BE"/>
        </a:p>
      </dgm:t>
    </dgm:pt>
    <dgm:pt modelId="{75CDB2C6-4F53-4A65-A6E0-26CCDC87DF19}" type="pres">
      <dgm:prSet presAssocID="{0768E650-F79F-4795-B385-C06385C843E1}" presName="vert1" presStyleCnt="0"/>
      <dgm:spPr/>
    </dgm:pt>
    <dgm:pt modelId="{7DEF15DE-4CD5-4486-A315-A0BC133A1C9D}" type="pres">
      <dgm:prSet presAssocID="{07896E21-305F-4B30-8654-BA25848C4E3F}" presName="vertSpace2a" presStyleCnt="0"/>
      <dgm:spPr/>
    </dgm:pt>
    <dgm:pt modelId="{BD257DB7-F36B-4B11-A0DF-3910F4FBC349}" type="pres">
      <dgm:prSet presAssocID="{07896E21-305F-4B30-8654-BA25848C4E3F}" presName="horz2" presStyleCnt="0"/>
      <dgm:spPr/>
    </dgm:pt>
    <dgm:pt modelId="{43FACCB3-ABB1-4F03-A160-D381FD544A17}" type="pres">
      <dgm:prSet presAssocID="{07896E21-305F-4B30-8654-BA25848C4E3F}" presName="horzSpace2" presStyleCnt="0"/>
      <dgm:spPr/>
    </dgm:pt>
    <dgm:pt modelId="{165AD9C1-2765-41A7-9C6D-6209CC253E7F}" type="pres">
      <dgm:prSet presAssocID="{07896E21-305F-4B30-8654-BA25848C4E3F}" presName="tx2" presStyleLbl="revTx" presStyleIdx="1" presStyleCnt="6"/>
      <dgm:spPr/>
      <dgm:t>
        <a:bodyPr/>
        <a:lstStyle/>
        <a:p>
          <a:endParaRPr lang="fr-BE"/>
        </a:p>
      </dgm:t>
    </dgm:pt>
    <dgm:pt modelId="{525C7287-F847-4941-840D-4FA88CCE4478}" type="pres">
      <dgm:prSet presAssocID="{07896E21-305F-4B30-8654-BA25848C4E3F}" presName="vert2" presStyleCnt="0"/>
      <dgm:spPr/>
    </dgm:pt>
    <dgm:pt modelId="{77309887-3D43-47FA-BC8E-EB5EA88E188D}" type="pres">
      <dgm:prSet presAssocID="{07896E21-305F-4B30-8654-BA25848C4E3F}" presName="thinLine2b" presStyleLbl="callout" presStyleIdx="0" presStyleCnt="5" custLinFactNeighborX="-741" custLinFactNeighborY="48666"/>
      <dgm:spPr/>
    </dgm:pt>
    <dgm:pt modelId="{2DCDC14C-3A8B-4660-A7FA-DDE89343ED16}" type="pres">
      <dgm:prSet presAssocID="{07896E21-305F-4B30-8654-BA25848C4E3F}" presName="vertSpace2b" presStyleCnt="0"/>
      <dgm:spPr/>
    </dgm:pt>
    <dgm:pt modelId="{3FEB1A71-ACC1-43E7-84F6-4C9F9BE50366}" type="pres">
      <dgm:prSet presAssocID="{22579CF8-AE47-4B2F-B33F-6700C7F40643}" presName="horz2" presStyleCnt="0"/>
      <dgm:spPr/>
    </dgm:pt>
    <dgm:pt modelId="{2F8C359E-BB73-45B4-8323-739D740C361C}" type="pres">
      <dgm:prSet presAssocID="{22579CF8-AE47-4B2F-B33F-6700C7F40643}" presName="horzSpace2" presStyleCnt="0"/>
      <dgm:spPr/>
    </dgm:pt>
    <dgm:pt modelId="{0D9FEA8A-2E69-4B8D-9E0F-EFAB77562BE2}" type="pres">
      <dgm:prSet presAssocID="{22579CF8-AE47-4B2F-B33F-6700C7F40643}" presName="tx2" presStyleLbl="revTx" presStyleIdx="2" presStyleCnt="6" custLinFactNeighborX="-755" custLinFactNeighborY="8179"/>
      <dgm:spPr/>
      <dgm:t>
        <a:bodyPr/>
        <a:lstStyle/>
        <a:p>
          <a:endParaRPr lang="fr-BE"/>
        </a:p>
      </dgm:t>
    </dgm:pt>
    <dgm:pt modelId="{56BAF17F-B1DC-45A5-8FBD-32E6288DE424}" type="pres">
      <dgm:prSet presAssocID="{22579CF8-AE47-4B2F-B33F-6700C7F40643}" presName="vert2" presStyleCnt="0"/>
      <dgm:spPr/>
    </dgm:pt>
    <dgm:pt modelId="{8E1DF1FC-CC81-485E-9F7A-25388C133616}" type="pres">
      <dgm:prSet presAssocID="{22579CF8-AE47-4B2F-B33F-6700C7F40643}" presName="thinLine2b" presStyleLbl="callout" presStyleIdx="1" presStyleCnt="5" custLinFactY="100000" custLinFactNeighborX="61" custLinFactNeighborY="105104"/>
      <dgm:spPr/>
    </dgm:pt>
    <dgm:pt modelId="{F07DC6E0-9B90-4022-8FD9-6A43E10BCF72}" type="pres">
      <dgm:prSet presAssocID="{22579CF8-AE47-4B2F-B33F-6700C7F40643}" presName="vertSpace2b" presStyleCnt="0"/>
      <dgm:spPr/>
    </dgm:pt>
    <dgm:pt modelId="{7266E64D-1410-4EE9-8AF8-9D1C8521CB8C}" type="pres">
      <dgm:prSet presAssocID="{13FAA744-F500-4EA6-9F64-2919BA29BD78}" presName="horz2" presStyleCnt="0"/>
      <dgm:spPr/>
    </dgm:pt>
    <dgm:pt modelId="{32E14276-5664-47B2-B370-A7C4F30C9CF9}" type="pres">
      <dgm:prSet presAssocID="{13FAA744-F500-4EA6-9F64-2919BA29BD78}" presName="horzSpace2" presStyleCnt="0"/>
      <dgm:spPr/>
    </dgm:pt>
    <dgm:pt modelId="{FC8E28DF-17AE-4906-9040-A68ED4149060}" type="pres">
      <dgm:prSet presAssocID="{13FAA744-F500-4EA6-9F64-2919BA29BD78}" presName="tx2" presStyleLbl="revTx" presStyleIdx="3" presStyleCnt="6" custLinFactNeighborX="-755" custLinFactNeighborY="4475"/>
      <dgm:spPr/>
      <dgm:t>
        <a:bodyPr/>
        <a:lstStyle/>
        <a:p>
          <a:endParaRPr lang="fr-BE"/>
        </a:p>
      </dgm:t>
    </dgm:pt>
    <dgm:pt modelId="{CF563A49-47DD-49F7-85ED-DDE5EAAF2515}" type="pres">
      <dgm:prSet presAssocID="{13FAA744-F500-4EA6-9F64-2919BA29BD78}" presName="vert2" presStyleCnt="0"/>
      <dgm:spPr/>
    </dgm:pt>
    <dgm:pt modelId="{73619D4C-A062-491A-B276-8D391DC93359}" type="pres">
      <dgm:prSet presAssocID="{13FAA744-F500-4EA6-9F64-2919BA29BD78}" presName="thinLine2b" presStyleLbl="callout" presStyleIdx="2" presStyleCnt="5" custLinFactY="100000" custLinFactNeighborX="2248" custLinFactNeighborY="199857"/>
      <dgm:spPr/>
    </dgm:pt>
    <dgm:pt modelId="{A7703F9A-123A-47CA-A6EC-3FDDC446BD67}" type="pres">
      <dgm:prSet presAssocID="{13FAA744-F500-4EA6-9F64-2919BA29BD78}" presName="vertSpace2b" presStyleCnt="0"/>
      <dgm:spPr/>
    </dgm:pt>
    <dgm:pt modelId="{83A6796B-F81F-49FE-844B-E223DCFAAB5E}" type="pres">
      <dgm:prSet presAssocID="{7ABBA329-58F5-4659-9A27-00582432DE07}" presName="horz2" presStyleCnt="0"/>
      <dgm:spPr/>
    </dgm:pt>
    <dgm:pt modelId="{0A31701E-9B30-4D4B-9DE0-DD7587A0E008}" type="pres">
      <dgm:prSet presAssocID="{7ABBA329-58F5-4659-9A27-00582432DE07}" presName="horzSpace2" presStyleCnt="0"/>
      <dgm:spPr/>
    </dgm:pt>
    <dgm:pt modelId="{08B5DC70-438F-46E8-9372-0BCF7A9281B2}" type="pres">
      <dgm:prSet presAssocID="{7ABBA329-58F5-4659-9A27-00582432DE07}" presName="tx2" presStyleLbl="revTx" presStyleIdx="4" presStyleCnt="6" custLinFactNeighborX="-478" custLinFactNeighborY="9213"/>
      <dgm:spPr/>
      <dgm:t>
        <a:bodyPr/>
        <a:lstStyle/>
        <a:p>
          <a:endParaRPr lang="fr-BE"/>
        </a:p>
      </dgm:t>
    </dgm:pt>
    <dgm:pt modelId="{334BDDD4-E033-4BBA-A253-C7119B279886}" type="pres">
      <dgm:prSet presAssocID="{7ABBA329-58F5-4659-9A27-00582432DE07}" presName="vert2" presStyleCnt="0"/>
      <dgm:spPr/>
    </dgm:pt>
    <dgm:pt modelId="{1B97BAE4-ADBF-4313-B524-3BBAA2FE3EE6}" type="pres">
      <dgm:prSet presAssocID="{7ABBA329-58F5-4659-9A27-00582432DE07}" presName="thinLine2b" presStyleLbl="callout" presStyleIdx="3" presStyleCnt="5"/>
      <dgm:spPr/>
    </dgm:pt>
    <dgm:pt modelId="{89D1C002-9A00-451E-BA84-8D65EC89AA30}" type="pres">
      <dgm:prSet presAssocID="{7ABBA329-58F5-4659-9A27-00582432DE07}" presName="vertSpace2b" presStyleCnt="0"/>
      <dgm:spPr/>
    </dgm:pt>
    <dgm:pt modelId="{15B8DCC5-FE2F-4561-A983-B8830652B860}" type="pres">
      <dgm:prSet presAssocID="{E546F68F-779E-429F-8B2D-F5E8DA67DE5B}" presName="horz2" presStyleCnt="0"/>
      <dgm:spPr/>
    </dgm:pt>
    <dgm:pt modelId="{77E7EFDD-D87B-4E62-A894-DE4E1D09A1CF}" type="pres">
      <dgm:prSet presAssocID="{E546F68F-779E-429F-8B2D-F5E8DA67DE5B}" presName="horzSpace2" presStyleCnt="0"/>
      <dgm:spPr/>
    </dgm:pt>
    <dgm:pt modelId="{0D42B68E-DFA8-4ADC-95F6-443E9D0D9709}" type="pres">
      <dgm:prSet presAssocID="{E546F68F-779E-429F-8B2D-F5E8DA67DE5B}" presName="tx2" presStyleLbl="revTx" presStyleIdx="5" presStyleCnt="6" custLinFactNeighborX="-755" custLinFactNeighborY="13951"/>
      <dgm:spPr/>
      <dgm:t>
        <a:bodyPr/>
        <a:lstStyle/>
        <a:p>
          <a:endParaRPr lang="fr-BE"/>
        </a:p>
      </dgm:t>
    </dgm:pt>
    <dgm:pt modelId="{A9BD4603-F504-46C2-AD33-6C2CCE652560}" type="pres">
      <dgm:prSet presAssocID="{E546F68F-779E-429F-8B2D-F5E8DA67DE5B}" presName="vert2" presStyleCnt="0"/>
      <dgm:spPr/>
    </dgm:pt>
    <dgm:pt modelId="{36FA5899-3F22-49C9-B6B2-5B71916A1210}" type="pres">
      <dgm:prSet presAssocID="{E546F68F-779E-429F-8B2D-F5E8DA67DE5B}" presName="thinLine2b" presStyleLbl="callout" presStyleIdx="4" presStyleCnt="5"/>
      <dgm:spPr/>
    </dgm:pt>
    <dgm:pt modelId="{D5C1A5B3-CB8A-4BFB-B885-E45890037CB5}" type="pres">
      <dgm:prSet presAssocID="{E546F68F-779E-429F-8B2D-F5E8DA67DE5B}" presName="vertSpace2b" presStyleCnt="0"/>
      <dgm:spPr/>
    </dgm:pt>
  </dgm:ptLst>
  <dgm:cxnLst>
    <dgm:cxn modelId="{035334BC-D5C3-4988-8FBA-02BF951A86E0}" srcId="{0768E650-F79F-4795-B385-C06385C843E1}" destId="{E546F68F-779E-429F-8B2D-F5E8DA67DE5B}" srcOrd="4" destOrd="0" parTransId="{508DD833-A64D-44F1-9656-64AA81AFC942}" sibTransId="{9B809160-7728-471D-B326-FCE83ACB43E5}"/>
    <dgm:cxn modelId="{1284E12C-4FBC-4C94-9D49-A7325A9DB824}" type="presOf" srcId="{7ABBA329-58F5-4659-9A27-00582432DE07}" destId="{08B5DC70-438F-46E8-9372-0BCF7A9281B2}" srcOrd="0" destOrd="0" presId="urn:microsoft.com/office/officeart/2008/layout/LinedList"/>
    <dgm:cxn modelId="{03F712F1-DFA7-45F2-9767-C3503CEC7C8A}" srcId="{0768E650-F79F-4795-B385-C06385C843E1}" destId="{7ABBA329-58F5-4659-9A27-00582432DE07}" srcOrd="3" destOrd="0" parTransId="{792258C0-0BBA-48E0-9CCA-8056E96B8AC2}" sibTransId="{D5440977-8F60-448F-9003-D064FB96A3A1}"/>
    <dgm:cxn modelId="{A0016B76-EFA7-44D7-BB75-970B29C0B8BB}" type="presOf" srcId="{DD5BCC48-4D68-44B2-99B5-AA4E3A47F4C1}" destId="{CE9383D9-C316-43C5-AAF4-0F920C17FA05}" srcOrd="0" destOrd="0" presId="urn:microsoft.com/office/officeart/2008/layout/LinedList"/>
    <dgm:cxn modelId="{10459BF8-9BF1-4B22-BB57-AC0CD2FA3047}" srcId="{0768E650-F79F-4795-B385-C06385C843E1}" destId="{07896E21-305F-4B30-8654-BA25848C4E3F}" srcOrd="0" destOrd="0" parTransId="{0B9B1DCF-C2AF-437A-9457-3F6D45AB0EC9}" sibTransId="{F3A8BF40-6289-4390-BD45-1B9E727EAEF4}"/>
    <dgm:cxn modelId="{11A2B61E-EDC0-4DFD-9A43-2993DC75CF87}" type="presOf" srcId="{13FAA744-F500-4EA6-9F64-2919BA29BD78}" destId="{FC8E28DF-17AE-4906-9040-A68ED4149060}" srcOrd="0" destOrd="0" presId="urn:microsoft.com/office/officeart/2008/layout/LinedList"/>
    <dgm:cxn modelId="{50A1E6D2-4C39-4734-81F9-786A947F816A}" type="presOf" srcId="{07896E21-305F-4B30-8654-BA25848C4E3F}" destId="{165AD9C1-2765-41A7-9C6D-6209CC253E7F}" srcOrd="0" destOrd="0" presId="urn:microsoft.com/office/officeart/2008/layout/LinedList"/>
    <dgm:cxn modelId="{3D71FDBB-0A64-4EC8-8E0D-907E5C036D18}" srcId="{DD5BCC48-4D68-44B2-99B5-AA4E3A47F4C1}" destId="{0768E650-F79F-4795-B385-C06385C843E1}" srcOrd="0" destOrd="0" parTransId="{980EDDFE-B336-4F2C-9318-FA92F25A05CC}" sibTransId="{6FCC60E3-D533-40F2-B09F-A42248B091E8}"/>
    <dgm:cxn modelId="{B95B889C-AE97-44A0-B85C-14A89B2F544B}" srcId="{0768E650-F79F-4795-B385-C06385C843E1}" destId="{13FAA744-F500-4EA6-9F64-2919BA29BD78}" srcOrd="2" destOrd="0" parTransId="{A5B1C021-8A19-469B-BA9C-AE28700BF570}" sibTransId="{463399C9-181C-40EE-813B-5974C0EFB6E6}"/>
    <dgm:cxn modelId="{BD12D757-5221-45CF-A4C3-1948F1E785CD}" type="presOf" srcId="{0768E650-F79F-4795-B385-C06385C843E1}" destId="{DDC20D08-72B0-4BB2-BA1E-12CEFF044575}" srcOrd="0" destOrd="0" presId="urn:microsoft.com/office/officeart/2008/layout/LinedList"/>
    <dgm:cxn modelId="{540124A3-7454-4402-8E7D-ACED9334322A}" type="presOf" srcId="{22579CF8-AE47-4B2F-B33F-6700C7F40643}" destId="{0D9FEA8A-2E69-4B8D-9E0F-EFAB77562BE2}" srcOrd="0" destOrd="0" presId="urn:microsoft.com/office/officeart/2008/layout/LinedList"/>
    <dgm:cxn modelId="{63D4E3BB-1140-4475-B8DB-A736DAC49E05}" srcId="{0768E650-F79F-4795-B385-C06385C843E1}" destId="{22579CF8-AE47-4B2F-B33F-6700C7F40643}" srcOrd="1" destOrd="0" parTransId="{69D7643A-38B9-4BED-9C14-A4DA2C293877}" sibTransId="{A9D07C95-71C4-4E76-B816-75D31F42525C}"/>
    <dgm:cxn modelId="{B3509FDB-2B79-47A4-B8DA-CC616DA9D5BD}" type="presOf" srcId="{E546F68F-779E-429F-8B2D-F5E8DA67DE5B}" destId="{0D42B68E-DFA8-4ADC-95F6-443E9D0D9709}" srcOrd="0" destOrd="0" presId="urn:microsoft.com/office/officeart/2008/layout/LinedList"/>
    <dgm:cxn modelId="{BB23CCF1-780E-4677-BF1C-CF2F84900279}" type="presParOf" srcId="{CE9383D9-C316-43C5-AAF4-0F920C17FA05}" destId="{5E0F77A2-D497-4E42-91D7-4CD2C7B3A077}" srcOrd="0" destOrd="0" presId="urn:microsoft.com/office/officeart/2008/layout/LinedList"/>
    <dgm:cxn modelId="{4ECFB0CD-CCB6-4620-93E1-5705146F016A}" type="presParOf" srcId="{CE9383D9-C316-43C5-AAF4-0F920C17FA05}" destId="{A2F6EF24-26F0-4EE6-963C-EA579A9A172D}" srcOrd="1" destOrd="0" presId="urn:microsoft.com/office/officeart/2008/layout/LinedList"/>
    <dgm:cxn modelId="{47544FAC-1089-4850-924A-4D458A8854CB}" type="presParOf" srcId="{A2F6EF24-26F0-4EE6-963C-EA579A9A172D}" destId="{DDC20D08-72B0-4BB2-BA1E-12CEFF044575}" srcOrd="0" destOrd="0" presId="urn:microsoft.com/office/officeart/2008/layout/LinedList"/>
    <dgm:cxn modelId="{75F67883-75F1-4A0D-8A37-13ED2E446E14}" type="presParOf" srcId="{A2F6EF24-26F0-4EE6-963C-EA579A9A172D}" destId="{75CDB2C6-4F53-4A65-A6E0-26CCDC87DF19}" srcOrd="1" destOrd="0" presId="urn:microsoft.com/office/officeart/2008/layout/LinedList"/>
    <dgm:cxn modelId="{3B10F2E9-6D60-485D-ABA8-F0E097861F2C}" type="presParOf" srcId="{75CDB2C6-4F53-4A65-A6E0-26CCDC87DF19}" destId="{7DEF15DE-4CD5-4486-A315-A0BC133A1C9D}" srcOrd="0" destOrd="0" presId="urn:microsoft.com/office/officeart/2008/layout/LinedList"/>
    <dgm:cxn modelId="{8692921A-7DC0-47C7-A2D7-197C88CAB189}" type="presParOf" srcId="{75CDB2C6-4F53-4A65-A6E0-26CCDC87DF19}" destId="{BD257DB7-F36B-4B11-A0DF-3910F4FBC349}" srcOrd="1" destOrd="0" presId="urn:microsoft.com/office/officeart/2008/layout/LinedList"/>
    <dgm:cxn modelId="{6CA5D9B6-D582-4A86-81AD-93ADF35DB289}" type="presParOf" srcId="{BD257DB7-F36B-4B11-A0DF-3910F4FBC349}" destId="{43FACCB3-ABB1-4F03-A160-D381FD544A17}" srcOrd="0" destOrd="0" presId="urn:microsoft.com/office/officeart/2008/layout/LinedList"/>
    <dgm:cxn modelId="{C1939F3B-D323-4C6D-A014-734B07AAEE01}" type="presParOf" srcId="{BD257DB7-F36B-4B11-A0DF-3910F4FBC349}" destId="{165AD9C1-2765-41A7-9C6D-6209CC253E7F}" srcOrd="1" destOrd="0" presId="urn:microsoft.com/office/officeart/2008/layout/LinedList"/>
    <dgm:cxn modelId="{781F2F38-C613-4AB2-B9D5-AF6FED84EBB2}" type="presParOf" srcId="{BD257DB7-F36B-4B11-A0DF-3910F4FBC349}" destId="{525C7287-F847-4941-840D-4FA88CCE4478}" srcOrd="2" destOrd="0" presId="urn:microsoft.com/office/officeart/2008/layout/LinedList"/>
    <dgm:cxn modelId="{75E8A26B-2D37-4D29-A3EE-7F65B0FE38CD}" type="presParOf" srcId="{75CDB2C6-4F53-4A65-A6E0-26CCDC87DF19}" destId="{77309887-3D43-47FA-BC8E-EB5EA88E188D}" srcOrd="2" destOrd="0" presId="urn:microsoft.com/office/officeart/2008/layout/LinedList"/>
    <dgm:cxn modelId="{B1D2B7DD-04F2-426A-908A-939EF5B0A5EE}" type="presParOf" srcId="{75CDB2C6-4F53-4A65-A6E0-26CCDC87DF19}" destId="{2DCDC14C-3A8B-4660-A7FA-DDE89343ED16}" srcOrd="3" destOrd="0" presId="urn:microsoft.com/office/officeart/2008/layout/LinedList"/>
    <dgm:cxn modelId="{439B5B15-0588-4BBF-8089-248F6FCF22AE}" type="presParOf" srcId="{75CDB2C6-4F53-4A65-A6E0-26CCDC87DF19}" destId="{3FEB1A71-ACC1-43E7-84F6-4C9F9BE50366}" srcOrd="4" destOrd="0" presId="urn:microsoft.com/office/officeart/2008/layout/LinedList"/>
    <dgm:cxn modelId="{652ED39F-D24A-4ACB-A11A-4943633F07AD}" type="presParOf" srcId="{3FEB1A71-ACC1-43E7-84F6-4C9F9BE50366}" destId="{2F8C359E-BB73-45B4-8323-739D740C361C}" srcOrd="0" destOrd="0" presId="urn:microsoft.com/office/officeart/2008/layout/LinedList"/>
    <dgm:cxn modelId="{D6EC0468-4678-428A-8522-82ED105AF24A}" type="presParOf" srcId="{3FEB1A71-ACC1-43E7-84F6-4C9F9BE50366}" destId="{0D9FEA8A-2E69-4B8D-9E0F-EFAB77562BE2}" srcOrd="1" destOrd="0" presId="urn:microsoft.com/office/officeart/2008/layout/LinedList"/>
    <dgm:cxn modelId="{3B616143-A52E-49D9-8EDF-D3EEB092689D}" type="presParOf" srcId="{3FEB1A71-ACC1-43E7-84F6-4C9F9BE50366}" destId="{56BAF17F-B1DC-45A5-8FBD-32E6288DE424}" srcOrd="2" destOrd="0" presId="urn:microsoft.com/office/officeart/2008/layout/LinedList"/>
    <dgm:cxn modelId="{5482145C-E8CC-487F-AC52-9198B8A233A1}" type="presParOf" srcId="{75CDB2C6-4F53-4A65-A6E0-26CCDC87DF19}" destId="{8E1DF1FC-CC81-485E-9F7A-25388C133616}" srcOrd="5" destOrd="0" presId="urn:microsoft.com/office/officeart/2008/layout/LinedList"/>
    <dgm:cxn modelId="{57180522-73DF-4A94-B179-3BE63206C675}" type="presParOf" srcId="{75CDB2C6-4F53-4A65-A6E0-26CCDC87DF19}" destId="{F07DC6E0-9B90-4022-8FD9-6A43E10BCF72}" srcOrd="6" destOrd="0" presId="urn:microsoft.com/office/officeart/2008/layout/LinedList"/>
    <dgm:cxn modelId="{59D250A0-BF9C-4305-BAAF-B311F5111716}" type="presParOf" srcId="{75CDB2C6-4F53-4A65-A6E0-26CCDC87DF19}" destId="{7266E64D-1410-4EE9-8AF8-9D1C8521CB8C}" srcOrd="7" destOrd="0" presId="urn:microsoft.com/office/officeart/2008/layout/LinedList"/>
    <dgm:cxn modelId="{3D6C40FC-3E35-49CE-8C29-60815768C80F}" type="presParOf" srcId="{7266E64D-1410-4EE9-8AF8-9D1C8521CB8C}" destId="{32E14276-5664-47B2-B370-A7C4F30C9CF9}" srcOrd="0" destOrd="0" presId="urn:microsoft.com/office/officeart/2008/layout/LinedList"/>
    <dgm:cxn modelId="{66ABCDC0-F7A9-440F-A387-046D0DA981AE}" type="presParOf" srcId="{7266E64D-1410-4EE9-8AF8-9D1C8521CB8C}" destId="{FC8E28DF-17AE-4906-9040-A68ED4149060}" srcOrd="1" destOrd="0" presId="urn:microsoft.com/office/officeart/2008/layout/LinedList"/>
    <dgm:cxn modelId="{37CC6236-5C35-472D-9A8F-98DDB1708B29}" type="presParOf" srcId="{7266E64D-1410-4EE9-8AF8-9D1C8521CB8C}" destId="{CF563A49-47DD-49F7-85ED-DDE5EAAF2515}" srcOrd="2" destOrd="0" presId="urn:microsoft.com/office/officeart/2008/layout/LinedList"/>
    <dgm:cxn modelId="{1E3D52F0-2D1F-4E82-9AFB-F01380835649}" type="presParOf" srcId="{75CDB2C6-4F53-4A65-A6E0-26CCDC87DF19}" destId="{73619D4C-A062-491A-B276-8D391DC93359}" srcOrd="8" destOrd="0" presId="urn:microsoft.com/office/officeart/2008/layout/LinedList"/>
    <dgm:cxn modelId="{93B21BB0-7A5D-4E3B-8881-D7FC969A1F7C}" type="presParOf" srcId="{75CDB2C6-4F53-4A65-A6E0-26CCDC87DF19}" destId="{A7703F9A-123A-47CA-A6EC-3FDDC446BD67}" srcOrd="9" destOrd="0" presId="urn:microsoft.com/office/officeart/2008/layout/LinedList"/>
    <dgm:cxn modelId="{BD1DDE93-59DA-4A38-885F-74D4EF410E48}" type="presParOf" srcId="{75CDB2C6-4F53-4A65-A6E0-26CCDC87DF19}" destId="{83A6796B-F81F-49FE-844B-E223DCFAAB5E}" srcOrd="10" destOrd="0" presId="urn:microsoft.com/office/officeart/2008/layout/LinedList"/>
    <dgm:cxn modelId="{F0FAD3D5-C3CA-4FDB-8654-D32FE46A4766}" type="presParOf" srcId="{83A6796B-F81F-49FE-844B-E223DCFAAB5E}" destId="{0A31701E-9B30-4D4B-9DE0-DD7587A0E008}" srcOrd="0" destOrd="0" presId="urn:microsoft.com/office/officeart/2008/layout/LinedList"/>
    <dgm:cxn modelId="{241FD1C0-C80D-4849-8897-B8BE1E884DC2}" type="presParOf" srcId="{83A6796B-F81F-49FE-844B-E223DCFAAB5E}" destId="{08B5DC70-438F-46E8-9372-0BCF7A9281B2}" srcOrd="1" destOrd="0" presId="urn:microsoft.com/office/officeart/2008/layout/LinedList"/>
    <dgm:cxn modelId="{701B136C-B5D7-4D75-8D40-6D7FBF0BC6D4}" type="presParOf" srcId="{83A6796B-F81F-49FE-844B-E223DCFAAB5E}" destId="{334BDDD4-E033-4BBA-A253-C7119B279886}" srcOrd="2" destOrd="0" presId="urn:microsoft.com/office/officeart/2008/layout/LinedList"/>
    <dgm:cxn modelId="{F1D49100-D73D-47AE-8855-EEF2C9CC1EAB}" type="presParOf" srcId="{75CDB2C6-4F53-4A65-A6E0-26CCDC87DF19}" destId="{1B97BAE4-ADBF-4313-B524-3BBAA2FE3EE6}" srcOrd="11" destOrd="0" presId="urn:microsoft.com/office/officeart/2008/layout/LinedList"/>
    <dgm:cxn modelId="{B55E9F5D-ECFE-47F3-B317-0DA8E70E195A}" type="presParOf" srcId="{75CDB2C6-4F53-4A65-A6E0-26CCDC87DF19}" destId="{89D1C002-9A00-451E-BA84-8D65EC89AA30}" srcOrd="12" destOrd="0" presId="urn:microsoft.com/office/officeart/2008/layout/LinedList"/>
    <dgm:cxn modelId="{803AABF0-EDBD-4A5F-ADC6-B970E783F201}" type="presParOf" srcId="{75CDB2C6-4F53-4A65-A6E0-26CCDC87DF19}" destId="{15B8DCC5-FE2F-4561-A983-B8830652B860}" srcOrd="13" destOrd="0" presId="urn:microsoft.com/office/officeart/2008/layout/LinedList"/>
    <dgm:cxn modelId="{06901D1C-87E2-41C2-95D4-93789B6C7ED6}" type="presParOf" srcId="{15B8DCC5-FE2F-4561-A983-B8830652B860}" destId="{77E7EFDD-D87B-4E62-A894-DE4E1D09A1CF}" srcOrd="0" destOrd="0" presId="urn:microsoft.com/office/officeart/2008/layout/LinedList"/>
    <dgm:cxn modelId="{A689EF94-C99D-49E6-9701-F9AC110B284C}" type="presParOf" srcId="{15B8DCC5-FE2F-4561-A983-B8830652B860}" destId="{0D42B68E-DFA8-4ADC-95F6-443E9D0D9709}" srcOrd="1" destOrd="0" presId="urn:microsoft.com/office/officeart/2008/layout/LinedList"/>
    <dgm:cxn modelId="{16100FCE-88D0-4C41-B0B0-DFBAAEEF4E80}" type="presParOf" srcId="{15B8DCC5-FE2F-4561-A983-B8830652B860}" destId="{A9BD4603-F504-46C2-AD33-6C2CCE652560}" srcOrd="2" destOrd="0" presId="urn:microsoft.com/office/officeart/2008/layout/LinedList"/>
    <dgm:cxn modelId="{69E2608D-E1D1-4086-BBC0-DCDEA96C31A7}" type="presParOf" srcId="{75CDB2C6-4F53-4A65-A6E0-26CCDC87DF19}" destId="{36FA5899-3F22-49C9-B6B2-5B71916A1210}" srcOrd="14" destOrd="0" presId="urn:microsoft.com/office/officeart/2008/layout/LinedList"/>
    <dgm:cxn modelId="{B4A6401E-BC0F-4902-AD49-FF73568AA636}" type="presParOf" srcId="{75CDB2C6-4F53-4A65-A6E0-26CCDC87DF19}" destId="{D5C1A5B3-CB8A-4BFB-B885-E45890037CB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733549-1F5F-4D7A-A7FE-92B139186852}" type="doc">
      <dgm:prSet loTypeId="urn:microsoft.com/office/officeart/2005/8/layout/radial5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BE"/>
        </a:p>
      </dgm:t>
    </dgm:pt>
    <dgm:pt modelId="{C7EF290A-3335-4D51-8AA0-FDE05167F683}">
      <dgm:prSet custT="1"/>
      <dgm:spPr/>
      <dgm:t>
        <a:bodyPr/>
        <a:lstStyle/>
        <a:p>
          <a:pPr rtl="0"/>
          <a:r>
            <a:rPr lang="fr-BE" sz="1800" b="1" dirty="0" smtClean="0"/>
            <a:t>Extraits et copies d’actes</a:t>
          </a:r>
          <a:endParaRPr lang="fr-BE" sz="1800" b="1" dirty="0"/>
        </a:p>
      </dgm:t>
    </dgm:pt>
    <dgm:pt modelId="{5685BE19-C311-47DD-B118-7EE897383C26}" type="parTrans" cxnId="{6DE9AD74-3C22-4269-93DB-A04B08CF3A79}">
      <dgm:prSet/>
      <dgm:spPr/>
      <dgm:t>
        <a:bodyPr/>
        <a:lstStyle/>
        <a:p>
          <a:endParaRPr lang="fr-BE" sz="2000"/>
        </a:p>
      </dgm:t>
    </dgm:pt>
    <dgm:pt modelId="{8C75DDDC-4E3F-45F4-92E5-A758F63406ED}" type="sibTrans" cxnId="{6DE9AD74-3C22-4269-93DB-A04B08CF3A79}">
      <dgm:prSet/>
      <dgm:spPr/>
      <dgm:t>
        <a:bodyPr/>
        <a:lstStyle/>
        <a:p>
          <a:endParaRPr lang="fr-BE" sz="2000"/>
        </a:p>
      </dgm:t>
    </dgm:pt>
    <dgm:pt modelId="{F493FC42-75E6-48EA-8590-D7CE35466163}">
      <dgm:prSet custT="1"/>
      <dgm:spPr/>
      <dgm:t>
        <a:bodyPr/>
        <a:lstStyle/>
        <a:p>
          <a:pPr rtl="0"/>
          <a:r>
            <a:rPr lang="fr-BE" sz="1400" b="1" dirty="0" smtClean="0"/>
            <a:t>Concerne les actes d’état civil établis </a:t>
          </a:r>
          <a:r>
            <a:rPr lang="fr-BE" sz="1400" b="1" u="sng" dirty="0" smtClean="0"/>
            <a:t>à partir du 31 mars 2019</a:t>
          </a:r>
          <a:endParaRPr lang="fr-BE" sz="1400" b="1" dirty="0"/>
        </a:p>
      </dgm:t>
    </dgm:pt>
    <dgm:pt modelId="{F075106A-4334-4F4F-AA38-CB3DD3A0E2D5}" type="parTrans" cxnId="{BA1C29C4-D96C-4EC4-8D55-4131505C236C}">
      <dgm:prSet custT="1"/>
      <dgm:spPr/>
      <dgm:t>
        <a:bodyPr/>
        <a:lstStyle/>
        <a:p>
          <a:endParaRPr lang="fr-BE" sz="800" b="1"/>
        </a:p>
      </dgm:t>
    </dgm:pt>
    <dgm:pt modelId="{815DE0A7-94BB-4C0D-BE04-2DB111E78142}" type="sibTrans" cxnId="{BA1C29C4-D96C-4EC4-8D55-4131505C236C}">
      <dgm:prSet/>
      <dgm:spPr/>
      <dgm:t>
        <a:bodyPr/>
        <a:lstStyle/>
        <a:p>
          <a:endParaRPr lang="fr-BE" sz="2000"/>
        </a:p>
      </dgm:t>
    </dgm:pt>
    <dgm:pt modelId="{44071A4F-4DC5-4233-B100-13845AF2A1B7}">
      <dgm:prSet custT="1"/>
      <dgm:spPr/>
      <dgm:t>
        <a:bodyPr/>
        <a:lstStyle/>
        <a:p>
          <a:pPr rtl="0"/>
          <a:r>
            <a:rPr lang="fr-BE" sz="1400" b="1" dirty="0" smtClean="0"/>
            <a:t>Opportunité de simplification administrative tant pour les citoyens que pour les communes </a:t>
          </a:r>
          <a:endParaRPr lang="fr-BE" sz="1400" b="1" dirty="0"/>
        </a:p>
      </dgm:t>
    </dgm:pt>
    <dgm:pt modelId="{41AC5901-590E-40F2-BAA2-B9DB71E1F542}" type="parTrans" cxnId="{B6B79D25-D403-4ED9-BF65-319FBD6263D9}">
      <dgm:prSet custT="1"/>
      <dgm:spPr/>
      <dgm:t>
        <a:bodyPr/>
        <a:lstStyle/>
        <a:p>
          <a:endParaRPr lang="fr-BE" sz="800" b="1"/>
        </a:p>
      </dgm:t>
    </dgm:pt>
    <dgm:pt modelId="{FD3A60B1-DE6D-4979-A35E-487CDBE46622}" type="sibTrans" cxnId="{B6B79D25-D403-4ED9-BF65-319FBD6263D9}">
      <dgm:prSet/>
      <dgm:spPr/>
      <dgm:t>
        <a:bodyPr/>
        <a:lstStyle/>
        <a:p>
          <a:endParaRPr lang="fr-BE" sz="2000"/>
        </a:p>
      </dgm:t>
    </dgm:pt>
    <dgm:pt modelId="{520FAB7B-27D4-4BC5-B8EC-0A08974745F7}">
      <dgm:prSet custT="1"/>
      <dgm:spPr/>
      <dgm:t>
        <a:bodyPr/>
        <a:lstStyle/>
        <a:p>
          <a:pPr rtl="0"/>
          <a:r>
            <a:rPr lang="fr-BE" sz="1400" b="1" dirty="0" smtClean="0"/>
            <a:t>Vise à garantir une prestation de service égale quelle que soit la commune qui a établi l’acte </a:t>
          </a:r>
          <a:endParaRPr lang="fr-BE" sz="1400" b="1" dirty="0"/>
        </a:p>
      </dgm:t>
    </dgm:pt>
    <dgm:pt modelId="{6C1FDAC7-8FC6-4373-BE24-6365005C34CA}" type="parTrans" cxnId="{7DFDB7EF-DF2D-4353-81FA-ECBF7D2C77F1}">
      <dgm:prSet custT="1"/>
      <dgm:spPr/>
      <dgm:t>
        <a:bodyPr/>
        <a:lstStyle/>
        <a:p>
          <a:endParaRPr lang="fr-BE" sz="800" b="1"/>
        </a:p>
      </dgm:t>
    </dgm:pt>
    <dgm:pt modelId="{7F12D828-F745-42CF-A6C7-D5AF5BFB6C07}" type="sibTrans" cxnId="{7DFDB7EF-DF2D-4353-81FA-ECBF7D2C77F1}">
      <dgm:prSet/>
      <dgm:spPr/>
      <dgm:t>
        <a:bodyPr/>
        <a:lstStyle/>
        <a:p>
          <a:endParaRPr lang="fr-BE" sz="2000"/>
        </a:p>
      </dgm:t>
    </dgm:pt>
    <dgm:pt modelId="{7AADD75C-EC2C-418C-972D-1223FBBC29A9}">
      <dgm:prSet custT="1"/>
      <dgm:spPr/>
      <dgm:t>
        <a:bodyPr/>
        <a:lstStyle/>
        <a:p>
          <a:pPr rtl="0"/>
          <a:r>
            <a:rPr lang="fr-BE" sz="1400" b="1" dirty="0" smtClean="0"/>
            <a:t>Vise à terme de disposer de données correctes et synchronisées entre les différentes sources de données authentiques</a:t>
          </a:r>
          <a:endParaRPr lang="fr-BE" sz="1050" b="1" dirty="0"/>
        </a:p>
      </dgm:t>
    </dgm:pt>
    <dgm:pt modelId="{17975C8F-BB5C-40D9-BDCB-4CB7A472EA12}" type="parTrans" cxnId="{414632EB-E076-4466-BE99-53B859282C78}">
      <dgm:prSet custT="1"/>
      <dgm:spPr/>
      <dgm:t>
        <a:bodyPr/>
        <a:lstStyle/>
        <a:p>
          <a:endParaRPr lang="fr-BE" sz="800" b="1"/>
        </a:p>
      </dgm:t>
    </dgm:pt>
    <dgm:pt modelId="{52411660-6CCC-4648-A4C4-43D06C936A88}" type="sibTrans" cxnId="{414632EB-E076-4466-BE99-53B859282C78}">
      <dgm:prSet/>
      <dgm:spPr/>
      <dgm:t>
        <a:bodyPr/>
        <a:lstStyle/>
        <a:p>
          <a:endParaRPr lang="fr-BE" sz="2000"/>
        </a:p>
      </dgm:t>
    </dgm:pt>
    <dgm:pt modelId="{1F9BC8B0-9A71-45C6-8979-6408DA7DF7B1}">
      <dgm:prSet custT="1"/>
      <dgm:spPr/>
      <dgm:t>
        <a:bodyPr/>
        <a:lstStyle/>
        <a:p>
          <a:pPr rtl="0"/>
          <a:r>
            <a:rPr lang="fr-BE" sz="1400" b="1" dirty="0" smtClean="0"/>
            <a:t>Permet au citoyen de d’exercer son droit de d’accéder </a:t>
          </a:r>
          <a:r>
            <a:rPr lang="fr-BE" sz="1400" b="1" u="none" dirty="0" smtClean="0"/>
            <a:t>directement par voie électronique  </a:t>
          </a:r>
          <a:r>
            <a:rPr lang="fr-BE" sz="1400" b="1" dirty="0" smtClean="0"/>
            <a:t>à ses actes via </a:t>
          </a:r>
          <a:r>
            <a:rPr lang="fr-BE" sz="1400" b="1" u="none" dirty="0" smtClean="0"/>
            <a:t>la BAEC </a:t>
          </a:r>
          <a:r>
            <a:rPr lang="fr-BE" sz="1200" b="1" dirty="0" smtClean="0"/>
            <a:t>(art. 29 du Code civil) </a:t>
          </a:r>
          <a:endParaRPr lang="fr-BE" sz="1200" b="1" dirty="0"/>
        </a:p>
      </dgm:t>
    </dgm:pt>
    <dgm:pt modelId="{74546042-1F88-4CA9-A4B1-87D78CCD82C2}" type="parTrans" cxnId="{3ED7808F-7CC1-4ABC-8E1A-A6C1B8AE2527}">
      <dgm:prSet custT="1"/>
      <dgm:spPr/>
      <dgm:t>
        <a:bodyPr/>
        <a:lstStyle/>
        <a:p>
          <a:endParaRPr lang="fr-BE" sz="800" b="1"/>
        </a:p>
      </dgm:t>
    </dgm:pt>
    <dgm:pt modelId="{447CC00D-7D4E-44B9-8F70-D476092295CC}" type="sibTrans" cxnId="{3ED7808F-7CC1-4ABC-8E1A-A6C1B8AE2527}">
      <dgm:prSet/>
      <dgm:spPr/>
      <dgm:t>
        <a:bodyPr/>
        <a:lstStyle/>
        <a:p>
          <a:endParaRPr lang="fr-BE" sz="2000"/>
        </a:p>
      </dgm:t>
    </dgm:pt>
    <dgm:pt modelId="{AE65B21D-8320-434B-A9F5-1A437E00CC77}">
      <dgm:prSet custT="1"/>
      <dgm:spPr/>
      <dgm:t>
        <a:bodyPr/>
        <a:lstStyle/>
        <a:p>
          <a:pPr rtl="0"/>
          <a:r>
            <a:rPr lang="fr-BE" sz="1400" b="1" dirty="0" smtClean="0"/>
            <a:t>Permet au citoyen d’exercer son droit de lecture pour les actes qui le concernent </a:t>
          </a:r>
          <a:r>
            <a:rPr lang="fr-BE" sz="1200" b="1" dirty="0" smtClean="0"/>
            <a:t>(art. 78 du Code civil)</a:t>
          </a:r>
          <a:endParaRPr lang="fr-BE" sz="1200" b="1" dirty="0"/>
        </a:p>
      </dgm:t>
    </dgm:pt>
    <dgm:pt modelId="{AB7AFAFB-B5A4-4A2E-8D9E-2723680AE7E3}" type="parTrans" cxnId="{B3E3C684-591C-47B6-BD20-19E3156292DB}">
      <dgm:prSet custT="1"/>
      <dgm:spPr/>
      <dgm:t>
        <a:bodyPr/>
        <a:lstStyle/>
        <a:p>
          <a:endParaRPr lang="fr-BE" sz="800" b="1"/>
        </a:p>
      </dgm:t>
    </dgm:pt>
    <dgm:pt modelId="{803B4885-FF94-469D-8066-6AB2DB8E233D}" type="sibTrans" cxnId="{B3E3C684-591C-47B6-BD20-19E3156292DB}">
      <dgm:prSet/>
      <dgm:spPr/>
      <dgm:t>
        <a:bodyPr/>
        <a:lstStyle/>
        <a:p>
          <a:endParaRPr lang="fr-BE" sz="2000"/>
        </a:p>
      </dgm:t>
    </dgm:pt>
    <dgm:pt modelId="{9BDA9983-D004-4153-9C0C-A44E8076C469}" type="pres">
      <dgm:prSet presAssocID="{11733549-1F5F-4D7A-A7FE-92B1391868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B8EEEB1C-B2ED-4A97-A7BC-D78FC081DB26}" type="pres">
      <dgm:prSet presAssocID="{C7EF290A-3335-4D51-8AA0-FDE05167F683}" presName="centerShape" presStyleLbl="node0" presStyleIdx="0" presStyleCnt="1" custScaleX="119170" custScaleY="90884"/>
      <dgm:spPr/>
      <dgm:t>
        <a:bodyPr/>
        <a:lstStyle/>
        <a:p>
          <a:endParaRPr lang="fr-BE"/>
        </a:p>
      </dgm:t>
    </dgm:pt>
    <dgm:pt modelId="{E40A4F2B-E0AD-447C-9681-C91BF468AB82}" type="pres">
      <dgm:prSet presAssocID="{F075106A-4334-4F4F-AA38-CB3DD3A0E2D5}" presName="parTrans" presStyleLbl="sibTrans2D1" presStyleIdx="0" presStyleCnt="6" custScaleX="133100" custScaleY="133100"/>
      <dgm:spPr/>
      <dgm:t>
        <a:bodyPr/>
        <a:lstStyle/>
        <a:p>
          <a:endParaRPr lang="fr-BE"/>
        </a:p>
      </dgm:t>
    </dgm:pt>
    <dgm:pt modelId="{2DDD3B2D-A335-47BD-97BB-DFF3D0681EF6}" type="pres">
      <dgm:prSet presAssocID="{F075106A-4334-4F4F-AA38-CB3DD3A0E2D5}" presName="connectorText" presStyleLbl="sibTrans2D1" presStyleIdx="0" presStyleCnt="6"/>
      <dgm:spPr/>
      <dgm:t>
        <a:bodyPr/>
        <a:lstStyle/>
        <a:p>
          <a:endParaRPr lang="fr-BE"/>
        </a:p>
      </dgm:t>
    </dgm:pt>
    <dgm:pt modelId="{B328AD36-6533-4862-8618-03DA85914980}" type="pres">
      <dgm:prSet presAssocID="{F493FC42-75E6-48EA-8590-D7CE35466163}" presName="node" presStyleLbl="node1" presStyleIdx="0" presStyleCnt="6" custScaleX="132632" custScaleY="113962" custRadScaleRad="100215" custRadScaleInc="-489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520A13D-4BDE-4849-878F-38F53CF8E2FF}" type="pres">
      <dgm:prSet presAssocID="{41AC5901-590E-40F2-BAA2-B9DB71E1F542}" presName="parTrans" presStyleLbl="sibTrans2D1" presStyleIdx="1" presStyleCnt="6" custScaleX="133100" custScaleY="133100"/>
      <dgm:spPr/>
      <dgm:t>
        <a:bodyPr/>
        <a:lstStyle/>
        <a:p>
          <a:endParaRPr lang="fr-BE"/>
        </a:p>
      </dgm:t>
    </dgm:pt>
    <dgm:pt modelId="{D35E351C-2C6B-4248-AEC0-312EA8935EC6}" type="pres">
      <dgm:prSet presAssocID="{41AC5901-590E-40F2-BAA2-B9DB71E1F542}" presName="connectorText" presStyleLbl="sibTrans2D1" presStyleIdx="1" presStyleCnt="6"/>
      <dgm:spPr/>
      <dgm:t>
        <a:bodyPr/>
        <a:lstStyle/>
        <a:p>
          <a:endParaRPr lang="fr-BE"/>
        </a:p>
      </dgm:t>
    </dgm:pt>
    <dgm:pt modelId="{D4270CE6-6F39-4AB6-A18B-0560EEFE60C3}" type="pres">
      <dgm:prSet presAssocID="{44071A4F-4DC5-4233-B100-13845AF2A1B7}" presName="node" presStyleLbl="node1" presStyleIdx="1" presStyleCnt="6" custScaleX="149142" custScaleY="155571" custRadScaleRad="114345" custRadScaleInc="-357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3AA189A-E558-492D-9A6F-351295490D8F}" type="pres">
      <dgm:prSet presAssocID="{6C1FDAC7-8FC6-4373-BE24-6365005C34CA}" presName="parTrans" presStyleLbl="sibTrans2D1" presStyleIdx="2" presStyleCnt="6" custScaleX="133100" custScaleY="133100"/>
      <dgm:spPr/>
      <dgm:t>
        <a:bodyPr/>
        <a:lstStyle/>
        <a:p>
          <a:endParaRPr lang="fr-BE"/>
        </a:p>
      </dgm:t>
    </dgm:pt>
    <dgm:pt modelId="{96B35BE0-FC0C-4163-BCA0-AC29374CB0A6}" type="pres">
      <dgm:prSet presAssocID="{6C1FDAC7-8FC6-4373-BE24-6365005C34CA}" presName="connectorText" presStyleLbl="sibTrans2D1" presStyleIdx="2" presStyleCnt="6"/>
      <dgm:spPr/>
      <dgm:t>
        <a:bodyPr/>
        <a:lstStyle/>
        <a:p>
          <a:endParaRPr lang="fr-BE"/>
        </a:p>
      </dgm:t>
    </dgm:pt>
    <dgm:pt modelId="{804070E8-685A-43C1-B836-87B9B38135BF}" type="pres">
      <dgm:prSet presAssocID="{520FAB7B-27D4-4BC5-B8EC-0A08974745F7}" presName="node" presStyleLbl="node1" presStyleIdx="2" presStyleCnt="6" custScaleX="151155" custScaleY="150545" custRadScaleRad="115981" custRadScaleInc="-733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D66414F-6BD9-4749-B645-40E27DB85507}" type="pres">
      <dgm:prSet presAssocID="{17975C8F-BB5C-40D9-BDCB-4CB7A472EA12}" presName="parTrans" presStyleLbl="sibTrans2D1" presStyleIdx="3" presStyleCnt="6" custScaleX="133100" custScaleY="133100"/>
      <dgm:spPr/>
      <dgm:t>
        <a:bodyPr/>
        <a:lstStyle/>
        <a:p>
          <a:endParaRPr lang="fr-BE"/>
        </a:p>
      </dgm:t>
    </dgm:pt>
    <dgm:pt modelId="{BED43BF0-E491-4078-8633-F23D32C4FE69}" type="pres">
      <dgm:prSet presAssocID="{17975C8F-BB5C-40D9-BDCB-4CB7A472EA12}" presName="connectorText" presStyleLbl="sibTrans2D1" presStyleIdx="3" presStyleCnt="6"/>
      <dgm:spPr/>
      <dgm:t>
        <a:bodyPr/>
        <a:lstStyle/>
        <a:p>
          <a:endParaRPr lang="fr-BE"/>
        </a:p>
      </dgm:t>
    </dgm:pt>
    <dgm:pt modelId="{AF64E918-BC8E-4804-998C-64F2017795BE}" type="pres">
      <dgm:prSet presAssocID="{7AADD75C-EC2C-418C-972D-1223FBBC29A9}" presName="node" presStyleLbl="node1" presStyleIdx="3" presStyleCnt="6" custScaleX="156721" custScaleY="149282" custRadScaleRad="105613" custRadScaleInc="-398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ED067AE-062A-48B6-8E6E-9AB925EDA0E0}" type="pres">
      <dgm:prSet presAssocID="{74546042-1F88-4CA9-A4B1-87D78CCD82C2}" presName="parTrans" presStyleLbl="sibTrans2D1" presStyleIdx="4" presStyleCnt="6" custScaleX="133100" custScaleY="133100"/>
      <dgm:spPr/>
      <dgm:t>
        <a:bodyPr/>
        <a:lstStyle/>
        <a:p>
          <a:endParaRPr lang="fr-BE"/>
        </a:p>
      </dgm:t>
    </dgm:pt>
    <dgm:pt modelId="{C030FD1F-09FA-45DA-9F06-7EFF0DEA7141}" type="pres">
      <dgm:prSet presAssocID="{74546042-1F88-4CA9-A4B1-87D78CCD82C2}" presName="connectorText" presStyleLbl="sibTrans2D1" presStyleIdx="4" presStyleCnt="6"/>
      <dgm:spPr/>
      <dgm:t>
        <a:bodyPr/>
        <a:lstStyle/>
        <a:p>
          <a:endParaRPr lang="fr-BE"/>
        </a:p>
      </dgm:t>
    </dgm:pt>
    <dgm:pt modelId="{FE33869C-B81C-4E32-B8DC-B573DCF81033}" type="pres">
      <dgm:prSet presAssocID="{1F9BC8B0-9A71-45C6-8979-6408DA7DF7B1}" presName="node" presStyleLbl="node1" presStyleIdx="4" presStyleCnt="6" custScaleX="182776" custScaleY="164956" custRadScaleRad="127154" custRadScaleInc="1408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9515FD1-452E-4DB3-B070-DA4D19B30E70}" type="pres">
      <dgm:prSet presAssocID="{AB7AFAFB-B5A4-4A2E-8D9E-2723680AE7E3}" presName="parTrans" presStyleLbl="sibTrans2D1" presStyleIdx="5" presStyleCnt="6" custScaleX="133100" custScaleY="133100"/>
      <dgm:spPr/>
      <dgm:t>
        <a:bodyPr/>
        <a:lstStyle/>
        <a:p>
          <a:endParaRPr lang="fr-BE"/>
        </a:p>
      </dgm:t>
    </dgm:pt>
    <dgm:pt modelId="{EC66DED4-E3D7-49D3-9954-E4ED43F5097D}" type="pres">
      <dgm:prSet presAssocID="{AB7AFAFB-B5A4-4A2E-8D9E-2723680AE7E3}" presName="connectorText" presStyleLbl="sibTrans2D1" presStyleIdx="5" presStyleCnt="6"/>
      <dgm:spPr/>
      <dgm:t>
        <a:bodyPr/>
        <a:lstStyle/>
        <a:p>
          <a:endParaRPr lang="fr-BE"/>
        </a:p>
      </dgm:t>
    </dgm:pt>
    <dgm:pt modelId="{2112E5D8-51A4-472B-B9F2-131028E9D4C0}" type="pres">
      <dgm:prSet presAssocID="{AE65B21D-8320-434B-A9F5-1A437E00CC77}" presName="node" presStyleLbl="node1" presStyleIdx="5" presStyleCnt="6" custScaleX="159950" custScaleY="150544" custRadScaleRad="126416" custRadScaleInc="-416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DFDB7EF-DF2D-4353-81FA-ECBF7D2C77F1}" srcId="{C7EF290A-3335-4D51-8AA0-FDE05167F683}" destId="{520FAB7B-27D4-4BC5-B8EC-0A08974745F7}" srcOrd="2" destOrd="0" parTransId="{6C1FDAC7-8FC6-4373-BE24-6365005C34CA}" sibTransId="{7F12D828-F745-42CF-A6C7-D5AF5BFB6C07}"/>
    <dgm:cxn modelId="{B6B79D25-D403-4ED9-BF65-319FBD6263D9}" srcId="{C7EF290A-3335-4D51-8AA0-FDE05167F683}" destId="{44071A4F-4DC5-4233-B100-13845AF2A1B7}" srcOrd="1" destOrd="0" parTransId="{41AC5901-590E-40F2-BAA2-B9DB71E1F542}" sibTransId="{FD3A60B1-DE6D-4979-A35E-487CDBE46622}"/>
    <dgm:cxn modelId="{2B474BFD-4B9F-46CF-94E2-ECBE98190862}" type="presOf" srcId="{44071A4F-4DC5-4233-B100-13845AF2A1B7}" destId="{D4270CE6-6F39-4AB6-A18B-0560EEFE60C3}" srcOrd="0" destOrd="0" presId="urn:microsoft.com/office/officeart/2005/8/layout/radial5"/>
    <dgm:cxn modelId="{660C1D7A-AA1C-4748-A3E3-0B83993253FC}" type="presOf" srcId="{C7EF290A-3335-4D51-8AA0-FDE05167F683}" destId="{B8EEEB1C-B2ED-4A97-A7BC-D78FC081DB26}" srcOrd="0" destOrd="0" presId="urn:microsoft.com/office/officeart/2005/8/layout/radial5"/>
    <dgm:cxn modelId="{1FA2C99F-5DD8-4FE1-BB74-405F9A0155A1}" type="presOf" srcId="{AE65B21D-8320-434B-A9F5-1A437E00CC77}" destId="{2112E5D8-51A4-472B-B9F2-131028E9D4C0}" srcOrd="0" destOrd="0" presId="urn:microsoft.com/office/officeart/2005/8/layout/radial5"/>
    <dgm:cxn modelId="{FBCCB088-548C-4F99-A1EF-AB17AE560A41}" type="presOf" srcId="{11733549-1F5F-4D7A-A7FE-92B139186852}" destId="{9BDA9983-D004-4153-9C0C-A44E8076C469}" srcOrd="0" destOrd="0" presId="urn:microsoft.com/office/officeart/2005/8/layout/radial5"/>
    <dgm:cxn modelId="{28BF5281-4CC7-48AB-ABA2-F12C02875CB1}" type="presOf" srcId="{41AC5901-590E-40F2-BAA2-B9DB71E1F542}" destId="{D35E351C-2C6B-4248-AEC0-312EA8935EC6}" srcOrd="1" destOrd="0" presId="urn:microsoft.com/office/officeart/2005/8/layout/radial5"/>
    <dgm:cxn modelId="{95CF85E4-7913-47F4-9E7B-BF7DEF44F719}" type="presOf" srcId="{520FAB7B-27D4-4BC5-B8EC-0A08974745F7}" destId="{804070E8-685A-43C1-B836-87B9B38135BF}" srcOrd="0" destOrd="0" presId="urn:microsoft.com/office/officeart/2005/8/layout/radial5"/>
    <dgm:cxn modelId="{3ED7808F-7CC1-4ABC-8E1A-A6C1B8AE2527}" srcId="{C7EF290A-3335-4D51-8AA0-FDE05167F683}" destId="{1F9BC8B0-9A71-45C6-8979-6408DA7DF7B1}" srcOrd="4" destOrd="0" parTransId="{74546042-1F88-4CA9-A4B1-87D78CCD82C2}" sibTransId="{447CC00D-7D4E-44B9-8F70-D476092295CC}"/>
    <dgm:cxn modelId="{D80E7C98-74B1-41B1-B08D-E0E3AF285C81}" type="presOf" srcId="{6C1FDAC7-8FC6-4373-BE24-6365005C34CA}" destId="{96B35BE0-FC0C-4163-BCA0-AC29374CB0A6}" srcOrd="1" destOrd="0" presId="urn:microsoft.com/office/officeart/2005/8/layout/radial5"/>
    <dgm:cxn modelId="{6DE9AD74-3C22-4269-93DB-A04B08CF3A79}" srcId="{11733549-1F5F-4D7A-A7FE-92B139186852}" destId="{C7EF290A-3335-4D51-8AA0-FDE05167F683}" srcOrd="0" destOrd="0" parTransId="{5685BE19-C311-47DD-B118-7EE897383C26}" sibTransId="{8C75DDDC-4E3F-45F4-92E5-A758F63406ED}"/>
    <dgm:cxn modelId="{7D824424-5EE1-4E5C-998C-B199685ECB8D}" type="presOf" srcId="{F075106A-4334-4F4F-AA38-CB3DD3A0E2D5}" destId="{E40A4F2B-E0AD-447C-9681-C91BF468AB82}" srcOrd="0" destOrd="0" presId="urn:microsoft.com/office/officeart/2005/8/layout/radial5"/>
    <dgm:cxn modelId="{D8E3CAD7-68E1-4EB4-BD1F-CE7C73789FF9}" type="presOf" srcId="{17975C8F-BB5C-40D9-BDCB-4CB7A472EA12}" destId="{AD66414F-6BD9-4749-B645-40E27DB85507}" srcOrd="0" destOrd="0" presId="urn:microsoft.com/office/officeart/2005/8/layout/radial5"/>
    <dgm:cxn modelId="{B73E4A23-D6C3-4824-8CD3-5941B70E2B45}" type="presOf" srcId="{F075106A-4334-4F4F-AA38-CB3DD3A0E2D5}" destId="{2DDD3B2D-A335-47BD-97BB-DFF3D0681EF6}" srcOrd="1" destOrd="0" presId="urn:microsoft.com/office/officeart/2005/8/layout/radial5"/>
    <dgm:cxn modelId="{CDCAF860-FFA5-48D4-B0CC-2FFF8E927CD5}" type="presOf" srcId="{AB7AFAFB-B5A4-4A2E-8D9E-2723680AE7E3}" destId="{EC66DED4-E3D7-49D3-9954-E4ED43F5097D}" srcOrd="1" destOrd="0" presId="urn:microsoft.com/office/officeart/2005/8/layout/radial5"/>
    <dgm:cxn modelId="{DDDD24CD-FB43-47AC-B9C6-FAB7DB81BFAD}" type="presOf" srcId="{F493FC42-75E6-48EA-8590-D7CE35466163}" destId="{B328AD36-6533-4862-8618-03DA85914980}" srcOrd="0" destOrd="0" presId="urn:microsoft.com/office/officeart/2005/8/layout/radial5"/>
    <dgm:cxn modelId="{22C59865-72ED-4701-8C0C-DCC859253CEA}" type="presOf" srcId="{6C1FDAC7-8FC6-4373-BE24-6365005C34CA}" destId="{C3AA189A-E558-492D-9A6F-351295490D8F}" srcOrd="0" destOrd="0" presId="urn:microsoft.com/office/officeart/2005/8/layout/radial5"/>
    <dgm:cxn modelId="{B3E3C684-591C-47B6-BD20-19E3156292DB}" srcId="{C7EF290A-3335-4D51-8AA0-FDE05167F683}" destId="{AE65B21D-8320-434B-A9F5-1A437E00CC77}" srcOrd="5" destOrd="0" parTransId="{AB7AFAFB-B5A4-4A2E-8D9E-2723680AE7E3}" sibTransId="{803B4885-FF94-469D-8066-6AB2DB8E233D}"/>
    <dgm:cxn modelId="{A8443C98-950C-4012-AB1D-C919195EE09C}" type="presOf" srcId="{17975C8F-BB5C-40D9-BDCB-4CB7A472EA12}" destId="{BED43BF0-E491-4078-8633-F23D32C4FE69}" srcOrd="1" destOrd="0" presId="urn:microsoft.com/office/officeart/2005/8/layout/radial5"/>
    <dgm:cxn modelId="{414632EB-E076-4466-BE99-53B859282C78}" srcId="{C7EF290A-3335-4D51-8AA0-FDE05167F683}" destId="{7AADD75C-EC2C-418C-972D-1223FBBC29A9}" srcOrd="3" destOrd="0" parTransId="{17975C8F-BB5C-40D9-BDCB-4CB7A472EA12}" sibTransId="{52411660-6CCC-4648-A4C4-43D06C936A88}"/>
    <dgm:cxn modelId="{48D04484-95A5-499C-904F-CEB5C86BACE7}" type="presOf" srcId="{74546042-1F88-4CA9-A4B1-87D78CCD82C2}" destId="{C030FD1F-09FA-45DA-9F06-7EFF0DEA7141}" srcOrd="1" destOrd="0" presId="urn:microsoft.com/office/officeart/2005/8/layout/radial5"/>
    <dgm:cxn modelId="{BA1C29C4-D96C-4EC4-8D55-4131505C236C}" srcId="{C7EF290A-3335-4D51-8AA0-FDE05167F683}" destId="{F493FC42-75E6-48EA-8590-D7CE35466163}" srcOrd="0" destOrd="0" parTransId="{F075106A-4334-4F4F-AA38-CB3DD3A0E2D5}" sibTransId="{815DE0A7-94BB-4C0D-BE04-2DB111E78142}"/>
    <dgm:cxn modelId="{4CE475EB-1FFA-4A24-91E4-01765CB858F9}" type="presOf" srcId="{74546042-1F88-4CA9-A4B1-87D78CCD82C2}" destId="{CED067AE-062A-48B6-8E6E-9AB925EDA0E0}" srcOrd="0" destOrd="0" presId="urn:microsoft.com/office/officeart/2005/8/layout/radial5"/>
    <dgm:cxn modelId="{7AE5C93A-827C-4484-B212-AE7EA9B8503A}" type="presOf" srcId="{AB7AFAFB-B5A4-4A2E-8D9E-2723680AE7E3}" destId="{59515FD1-452E-4DB3-B070-DA4D19B30E70}" srcOrd="0" destOrd="0" presId="urn:microsoft.com/office/officeart/2005/8/layout/radial5"/>
    <dgm:cxn modelId="{E9C47CE3-7A3A-4D9F-97FB-2FC33971F981}" type="presOf" srcId="{41AC5901-590E-40F2-BAA2-B9DB71E1F542}" destId="{F520A13D-4BDE-4849-878F-38F53CF8E2FF}" srcOrd="0" destOrd="0" presId="urn:microsoft.com/office/officeart/2005/8/layout/radial5"/>
    <dgm:cxn modelId="{D729040B-6FB6-49E4-B01F-A4BF2D9FC1E0}" type="presOf" srcId="{1F9BC8B0-9A71-45C6-8979-6408DA7DF7B1}" destId="{FE33869C-B81C-4E32-B8DC-B573DCF81033}" srcOrd="0" destOrd="0" presId="urn:microsoft.com/office/officeart/2005/8/layout/radial5"/>
    <dgm:cxn modelId="{1A80CCC6-D379-4D7B-9221-E3D709FAD724}" type="presOf" srcId="{7AADD75C-EC2C-418C-972D-1223FBBC29A9}" destId="{AF64E918-BC8E-4804-998C-64F2017795BE}" srcOrd="0" destOrd="0" presId="urn:microsoft.com/office/officeart/2005/8/layout/radial5"/>
    <dgm:cxn modelId="{4874EECE-1B59-46F4-B635-681978D0AFAA}" type="presParOf" srcId="{9BDA9983-D004-4153-9C0C-A44E8076C469}" destId="{B8EEEB1C-B2ED-4A97-A7BC-D78FC081DB26}" srcOrd="0" destOrd="0" presId="urn:microsoft.com/office/officeart/2005/8/layout/radial5"/>
    <dgm:cxn modelId="{E7829A10-B833-4044-914D-2D89C83961F5}" type="presParOf" srcId="{9BDA9983-D004-4153-9C0C-A44E8076C469}" destId="{E40A4F2B-E0AD-447C-9681-C91BF468AB82}" srcOrd="1" destOrd="0" presId="urn:microsoft.com/office/officeart/2005/8/layout/radial5"/>
    <dgm:cxn modelId="{A32AA99F-6B4D-4CA3-A324-6125755F6631}" type="presParOf" srcId="{E40A4F2B-E0AD-447C-9681-C91BF468AB82}" destId="{2DDD3B2D-A335-47BD-97BB-DFF3D0681EF6}" srcOrd="0" destOrd="0" presId="urn:microsoft.com/office/officeart/2005/8/layout/radial5"/>
    <dgm:cxn modelId="{6687B85D-2908-4EAD-9F4A-4E6E70714ACC}" type="presParOf" srcId="{9BDA9983-D004-4153-9C0C-A44E8076C469}" destId="{B328AD36-6533-4862-8618-03DA85914980}" srcOrd="2" destOrd="0" presId="urn:microsoft.com/office/officeart/2005/8/layout/radial5"/>
    <dgm:cxn modelId="{406ECE56-25EB-4B90-9F87-951054A71087}" type="presParOf" srcId="{9BDA9983-D004-4153-9C0C-A44E8076C469}" destId="{F520A13D-4BDE-4849-878F-38F53CF8E2FF}" srcOrd="3" destOrd="0" presId="urn:microsoft.com/office/officeart/2005/8/layout/radial5"/>
    <dgm:cxn modelId="{5123721E-8B5F-4B02-BB49-C4ADE5CD6DC4}" type="presParOf" srcId="{F520A13D-4BDE-4849-878F-38F53CF8E2FF}" destId="{D35E351C-2C6B-4248-AEC0-312EA8935EC6}" srcOrd="0" destOrd="0" presId="urn:microsoft.com/office/officeart/2005/8/layout/radial5"/>
    <dgm:cxn modelId="{9DA03537-1FC3-48BF-9091-851243EA4FAB}" type="presParOf" srcId="{9BDA9983-D004-4153-9C0C-A44E8076C469}" destId="{D4270CE6-6F39-4AB6-A18B-0560EEFE60C3}" srcOrd="4" destOrd="0" presId="urn:microsoft.com/office/officeart/2005/8/layout/radial5"/>
    <dgm:cxn modelId="{72A78DE2-C5CE-4679-A9FB-1BDD91C0D1E1}" type="presParOf" srcId="{9BDA9983-D004-4153-9C0C-A44E8076C469}" destId="{C3AA189A-E558-492D-9A6F-351295490D8F}" srcOrd="5" destOrd="0" presId="urn:microsoft.com/office/officeart/2005/8/layout/radial5"/>
    <dgm:cxn modelId="{CD66CEF6-B2DC-44E4-9FB0-6ABDAFBBB73B}" type="presParOf" srcId="{C3AA189A-E558-492D-9A6F-351295490D8F}" destId="{96B35BE0-FC0C-4163-BCA0-AC29374CB0A6}" srcOrd="0" destOrd="0" presId="urn:microsoft.com/office/officeart/2005/8/layout/radial5"/>
    <dgm:cxn modelId="{290FFECA-A6E5-49BD-A7F2-1D1826FC2C0A}" type="presParOf" srcId="{9BDA9983-D004-4153-9C0C-A44E8076C469}" destId="{804070E8-685A-43C1-B836-87B9B38135BF}" srcOrd="6" destOrd="0" presId="urn:microsoft.com/office/officeart/2005/8/layout/radial5"/>
    <dgm:cxn modelId="{0DEDE2F6-FD3B-435B-A570-FE6E46168D9A}" type="presParOf" srcId="{9BDA9983-D004-4153-9C0C-A44E8076C469}" destId="{AD66414F-6BD9-4749-B645-40E27DB85507}" srcOrd="7" destOrd="0" presId="urn:microsoft.com/office/officeart/2005/8/layout/radial5"/>
    <dgm:cxn modelId="{E8888733-ADEE-46B1-ACC5-7317C107098B}" type="presParOf" srcId="{AD66414F-6BD9-4749-B645-40E27DB85507}" destId="{BED43BF0-E491-4078-8633-F23D32C4FE69}" srcOrd="0" destOrd="0" presId="urn:microsoft.com/office/officeart/2005/8/layout/radial5"/>
    <dgm:cxn modelId="{C50705BA-16A4-484A-AA23-AEEE89A33F3E}" type="presParOf" srcId="{9BDA9983-D004-4153-9C0C-A44E8076C469}" destId="{AF64E918-BC8E-4804-998C-64F2017795BE}" srcOrd="8" destOrd="0" presId="urn:microsoft.com/office/officeart/2005/8/layout/radial5"/>
    <dgm:cxn modelId="{1B2D263E-4C7D-4960-A6D9-50D8B2246993}" type="presParOf" srcId="{9BDA9983-D004-4153-9C0C-A44E8076C469}" destId="{CED067AE-062A-48B6-8E6E-9AB925EDA0E0}" srcOrd="9" destOrd="0" presId="urn:microsoft.com/office/officeart/2005/8/layout/radial5"/>
    <dgm:cxn modelId="{18A4F808-F16C-4F83-BEFD-1E9D64CFF351}" type="presParOf" srcId="{CED067AE-062A-48B6-8E6E-9AB925EDA0E0}" destId="{C030FD1F-09FA-45DA-9F06-7EFF0DEA7141}" srcOrd="0" destOrd="0" presId="urn:microsoft.com/office/officeart/2005/8/layout/radial5"/>
    <dgm:cxn modelId="{18B71027-3007-4347-A74F-584EF8F84E4F}" type="presParOf" srcId="{9BDA9983-D004-4153-9C0C-A44E8076C469}" destId="{FE33869C-B81C-4E32-B8DC-B573DCF81033}" srcOrd="10" destOrd="0" presId="urn:microsoft.com/office/officeart/2005/8/layout/radial5"/>
    <dgm:cxn modelId="{EFBF8698-A1E3-4D5B-A341-5B0CBE3C2939}" type="presParOf" srcId="{9BDA9983-D004-4153-9C0C-A44E8076C469}" destId="{59515FD1-452E-4DB3-B070-DA4D19B30E70}" srcOrd="11" destOrd="0" presId="urn:microsoft.com/office/officeart/2005/8/layout/radial5"/>
    <dgm:cxn modelId="{A2EBE868-96F0-4348-A2C0-924F8603B7B7}" type="presParOf" srcId="{59515FD1-452E-4DB3-B070-DA4D19B30E70}" destId="{EC66DED4-E3D7-49D3-9954-E4ED43F5097D}" srcOrd="0" destOrd="0" presId="urn:microsoft.com/office/officeart/2005/8/layout/radial5"/>
    <dgm:cxn modelId="{46D71025-C8B0-45F8-AED7-756FFDE8868A}" type="presParOf" srcId="{9BDA9983-D004-4153-9C0C-A44E8076C469}" destId="{2112E5D8-51A4-472B-B9F2-131028E9D4C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5AF0A3-56C0-4DD2-922B-676F3B98D5C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BE"/>
        </a:p>
      </dgm:t>
    </dgm:pt>
    <dgm:pt modelId="{4DB7AA8A-03F4-45BD-A084-959D8EF66EBB}">
      <dgm:prSet/>
      <dgm:spPr/>
      <dgm:t>
        <a:bodyPr/>
        <a:lstStyle/>
        <a:p>
          <a:pPr rtl="0"/>
          <a:r>
            <a:rPr lang="fr-BE" b="1" i="1" u="none" dirty="0" smtClean="0"/>
            <a:t>Qui a accès ?</a:t>
          </a:r>
          <a:endParaRPr lang="fr-BE" b="1" i="1" u="none" dirty="0"/>
        </a:p>
      </dgm:t>
    </dgm:pt>
    <dgm:pt modelId="{3BEB68A8-99A7-4F9A-8422-36E60B306C25}" type="parTrans" cxnId="{8DD5FFDC-1218-436F-9D7D-224E0D14E2D2}">
      <dgm:prSet/>
      <dgm:spPr/>
      <dgm:t>
        <a:bodyPr/>
        <a:lstStyle/>
        <a:p>
          <a:endParaRPr lang="fr-BE"/>
        </a:p>
      </dgm:t>
    </dgm:pt>
    <dgm:pt modelId="{FD22C2EC-0B5A-4AEA-981A-3156B677697B}" type="sibTrans" cxnId="{8DD5FFDC-1218-436F-9D7D-224E0D14E2D2}">
      <dgm:prSet/>
      <dgm:spPr/>
      <dgm:t>
        <a:bodyPr/>
        <a:lstStyle/>
        <a:p>
          <a:endParaRPr lang="fr-BE"/>
        </a:p>
      </dgm:t>
    </dgm:pt>
    <dgm:pt modelId="{01472A42-1A43-4B35-A7C1-62BC16F90C1F}">
      <dgm:prSet custT="1"/>
      <dgm:spPr/>
      <dgm:t>
        <a:bodyPr/>
        <a:lstStyle/>
        <a:p>
          <a:pPr rtl="0"/>
          <a:r>
            <a:rPr lang="fr-BE" sz="1500" dirty="0" smtClean="0"/>
            <a:t>Les personnes concernées par un acte (sauf les témoins) au moyen de leur </a:t>
          </a:r>
          <a:r>
            <a:rPr lang="fr-BE" sz="1500" dirty="0" err="1" smtClean="0"/>
            <a:t>eID</a:t>
          </a:r>
          <a:r>
            <a:rPr lang="fr-BE" sz="1500" dirty="0" smtClean="0"/>
            <a:t>.</a:t>
          </a:r>
          <a:endParaRPr lang="fr-BE" sz="1500" dirty="0"/>
        </a:p>
      </dgm:t>
    </dgm:pt>
    <dgm:pt modelId="{B06C24E2-24E8-4D85-AA98-3669207C7F64}" type="parTrans" cxnId="{AA757E7E-55E9-4D42-912B-47382A2EBB24}">
      <dgm:prSet/>
      <dgm:spPr/>
      <dgm:t>
        <a:bodyPr/>
        <a:lstStyle/>
        <a:p>
          <a:endParaRPr lang="fr-BE"/>
        </a:p>
      </dgm:t>
    </dgm:pt>
    <dgm:pt modelId="{7B8CBEC5-2342-431B-AD47-727E5BE218A4}" type="sibTrans" cxnId="{AA757E7E-55E9-4D42-912B-47382A2EBB24}">
      <dgm:prSet/>
      <dgm:spPr/>
      <dgm:t>
        <a:bodyPr/>
        <a:lstStyle/>
        <a:p>
          <a:endParaRPr lang="fr-BE"/>
        </a:p>
      </dgm:t>
    </dgm:pt>
    <dgm:pt modelId="{A32B910F-9257-4E01-BD55-74B23B1E00D6}">
      <dgm:prSet/>
      <dgm:spPr/>
      <dgm:t>
        <a:bodyPr/>
        <a:lstStyle/>
        <a:p>
          <a:pPr rtl="0"/>
          <a:r>
            <a:rPr lang="fr-BE" b="1" i="1" u="none" dirty="0" smtClean="0"/>
            <a:t>Copies uniquement (toutes les modifications depuis la création de l’acte)</a:t>
          </a:r>
          <a:endParaRPr lang="fr-BE" b="1" u="none" dirty="0"/>
        </a:p>
      </dgm:t>
    </dgm:pt>
    <dgm:pt modelId="{49355F3D-D54F-4FDD-B935-E1F76CEDDC49}" type="parTrans" cxnId="{816EAED9-91FD-4BDC-AD9D-BD2A1C996D14}">
      <dgm:prSet/>
      <dgm:spPr/>
      <dgm:t>
        <a:bodyPr/>
        <a:lstStyle/>
        <a:p>
          <a:endParaRPr lang="fr-BE"/>
        </a:p>
      </dgm:t>
    </dgm:pt>
    <dgm:pt modelId="{AFA19DEF-6F85-4B9B-9C39-80E6347D48FB}" type="sibTrans" cxnId="{816EAED9-91FD-4BDC-AD9D-BD2A1C996D14}">
      <dgm:prSet/>
      <dgm:spPr/>
      <dgm:t>
        <a:bodyPr/>
        <a:lstStyle/>
        <a:p>
          <a:endParaRPr lang="fr-BE"/>
        </a:p>
      </dgm:t>
    </dgm:pt>
    <dgm:pt modelId="{57D6053F-F822-4C5B-836F-DFAEAD4908C5}">
      <dgm:prSet custT="1"/>
      <dgm:spPr/>
      <dgm:t>
        <a:bodyPr/>
        <a:lstStyle/>
        <a:p>
          <a:pPr rtl="0"/>
          <a:r>
            <a:rPr lang="fr-BE" sz="1500" dirty="0" smtClean="0"/>
            <a:t>Acte de décision par autorité judiciaire</a:t>
          </a:r>
          <a:endParaRPr lang="fr-BE" sz="1500" dirty="0"/>
        </a:p>
      </dgm:t>
    </dgm:pt>
    <dgm:pt modelId="{067C786D-6BAF-4E8F-B3E5-F5739B803297}" type="parTrans" cxnId="{99574C30-0DA6-40E2-A6E9-5CB040AB911A}">
      <dgm:prSet/>
      <dgm:spPr/>
      <dgm:t>
        <a:bodyPr/>
        <a:lstStyle/>
        <a:p>
          <a:endParaRPr lang="fr-BE"/>
        </a:p>
      </dgm:t>
    </dgm:pt>
    <dgm:pt modelId="{E1A9C185-59DA-4BD1-9E94-7B2062EEE37C}" type="sibTrans" cxnId="{99574C30-0DA6-40E2-A6E9-5CB040AB911A}">
      <dgm:prSet/>
      <dgm:spPr/>
      <dgm:t>
        <a:bodyPr/>
        <a:lstStyle/>
        <a:p>
          <a:endParaRPr lang="fr-BE"/>
        </a:p>
      </dgm:t>
    </dgm:pt>
    <dgm:pt modelId="{3CE052B6-1101-46AF-8BB2-8587528DDA48}">
      <dgm:prSet custT="1"/>
      <dgm:spPr/>
      <dgm:t>
        <a:bodyPr/>
        <a:lstStyle/>
        <a:p>
          <a:pPr rtl="0"/>
          <a:r>
            <a:rPr lang="fr-BE" sz="1500" dirty="0" smtClean="0"/>
            <a:t>Acte de changement de nom : déclarant, enfant, parent*</a:t>
          </a:r>
          <a:endParaRPr lang="fr-BE" sz="1500" dirty="0"/>
        </a:p>
      </dgm:t>
    </dgm:pt>
    <dgm:pt modelId="{985C556A-6FA4-49D6-99F3-EBC20D753BC8}" type="parTrans" cxnId="{A3CDF56A-1BB8-49CB-ABFD-248779D1260F}">
      <dgm:prSet/>
      <dgm:spPr/>
      <dgm:t>
        <a:bodyPr/>
        <a:lstStyle/>
        <a:p>
          <a:endParaRPr lang="fr-BE"/>
        </a:p>
      </dgm:t>
    </dgm:pt>
    <dgm:pt modelId="{548C560B-5938-4D5D-AA30-94DA025A3C0E}" type="sibTrans" cxnId="{A3CDF56A-1BB8-49CB-ABFD-248779D1260F}">
      <dgm:prSet/>
      <dgm:spPr/>
      <dgm:t>
        <a:bodyPr/>
        <a:lstStyle/>
        <a:p>
          <a:endParaRPr lang="fr-BE"/>
        </a:p>
      </dgm:t>
    </dgm:pt>
    <dgm:pt modelId="{9F936597-E6B4-4A4A-89B1-43C515378396}">
      <dgm:prSet custT="1"/>
      <dgm:spPr/>
      <dgm:t>
        <a:bodyPr/>
        <a:lstStyle/>
        <a:p>
          <a:pPr rtl="0"/>
          <a:r>
            <a:rPr lang="fr-BE" sz="1500" dirty="0" smtClean="0"/>
            <a:t>Acte de changement de prénom : déclarant</a:t>
          </a:r>
          <a:endParaRPr lang="fr-BE" sz="1500" dirty="0"/>
        </a:p>
      </dgm:t>
    </dgm:pt>
    <dgm:pt modelId="{F16BF216-893A-4018-8F62-1656480DFC49}" type="parTrans" cxnId="{7CA66D30-528A-45F6-A955-A23A120C283E}">
      <dgm:prSet/>
      <dgm:spPr/>
      <dgm:t>
        <a:bodyPr/>
        <a:lstStyle/>
        <a:p>
          <a:endParaRPr lang="fr-BE"/>
        </a:p>
      </dgm:t>
    </dgm:pt>
    <dgm:pt modelId="{6DADD0EB-46A8-4052-AC37-B2B051A75232}" type="sibTrans" cxnId="{7CA66D30-528A-45F6-A955-A23A120C283E}">
      <dgm:prSet/>
      <dgm:spPr/>
      <dgm:t>
        <a:bodyPr/>
        <a:lstStyle/>
        <a:p>
          <a:endParaRPr lang="fr-BE"/>
        </a:p>
      </dgm:t>
    </dgm:pt>
    <dgm:pt modelId="{FBE1A3FD-639A-4332-8CF3-DBCBA77947F0}">
      <dgm:prSet custT="1"/>
      <dgm:spPr/>
      <dgm:t>
        <a:bodyPr/>
        <a:lstStyle/>
        <a:p>
          <a:pPr rtl="0"/>
          <a:r>
            <a:rPr lang="fr-BE" sz="1500" dirty="0" smtClean="0"/>
            <a:t>Acte de changement de sexe : déclarant</a:t>
          </a:r>
          <a:endParaRPr lang="fr-BE" sz="1500" dirty="0"/>
        </a:p>
      </dgm:t>
    </dgm:pt>
    <dgm:pt modelId="{E8113431-4AE7-4069-8FA9-79C7FA13B9C6}" type="parTrans" cxnId="{EB9C50ED-F905-4457-A939-3731CFB5B640}">
      <dgm:prSet/>
      <dgm:spPr/>
      <dgm:t>
        <a:bodyPr/>
        <a:lstStyle/>
        <a:p>
          <a:endParaRPr lang="fr-BE"/>
        </a:p>
      </dgm:t>
    </dgm:pt>
    <dgm:pt modelId="{5E09E224-2A4B-404F-A61B-EBD41178B59D}" type="sibTrans" cxnId="{EB9C50ED-F905-4457-A939-3731CFB5B640}">
      <dgm:prSet/>
      <dgm:spPr/>
      <dgm:t>
        <a:bodyPr/>
        <a:lstStyle/>
        <a:p>
          <a:endParaRPr lang="fr-BE"/>
        </a:p>
      </dgm:t>
    </dgm:pt>
    <dgm:pt modelId="{6F1D26F2-98ED-44C2-9BD6-500082CFBD35}">
      <dgm:prSet/>
      <dgm:spPr/>
      <dgm:t>
        <a:bodyPr/>
        <a:lstStyle/>
        <a:p>
          <a:pPr rtl="0"/>
          <a:r>
            <a:rPr lang="fr-BE" b="1" i="1" u="none" dirty="0" smtClean="0"/>
            <a:t>Copies et extraits (état actuel)</a:t>
          </a:r>
          <a:endParaRPr lang="fr-BE" b="1" u="none" dirty="0"/>
        </a:p>
      </dgm:t>
    </dgm:pt>
    <dgm:pt modelId="{23287457-DF86-45DC-8CBA-E4DF82960F9B}" type="parTrans" cxnId="{1C04EC0A-62F9-4499-879A-78D42916D0A2}">
      <dgm:prSet/>
      <dgm:spPr/>
      <dgm:t>
        <a:bodyPr/>
        <a:lstStyle/>
        <a:p>
          <a:endParaRPr lang="fr-BE"/>
        </a:p>
      </dgm:t>
    </dgm:pt>
    <dgm:pt modelId="{0634B4E7-0A28-446D-B5C8-26AE63F4C823}" type="sibTrans" cxnId="{1C04EC0A-62F9-4499-879A-78D42916D0A2}">
      <dgm:prSet/>
      <dgm:spPr/>
      <dgm:t>
        <a:bodyPr/>
        <a:lstStyle/>
        <a:p>
          <a:endParaRPr lang="fr-BE"/>
        </a:p>
      </dgm:t>
    </dgm:pt>
    <dgm:pt modelId="{8E88613D-F680-4943-87BE-BACA061269AB}">
      <dgm:prSet custT="1"/>
      <dgm:spPr/>
      <dgm:t>
        <a:bodyPr/>
        <a:lstStyle/>
        <a:p>
          <a:pPr rtl="0"/>
          <a:r>
            <a:rPr lang="fr-BE" sz="1500" dirty="0" smtClean="0"/>
            <a:t>Acte d’absence : déclarant</a:t>
          </a:r>
          <a:endParaRPr lang="fr-BE" sz="1500" dirty="0"/>
        </a:p>
      </dgm:t>
    </dgm:pt>
    <dgm:pt modelId="{6DF90BE3-AB19-4339-9EE2-64194AFE01F3}" type="parTrans" cxnId="{3C495843-F47F-4D53-A29C-D5954A9C5DAE}">
      <dgm:prSet/>
      <dgm:spPr/>
      <dgm:t>
        <a:bodyPr/>
        <a:lstStyle/>
        <a:p>
          <a:endParaRPr lang="fr-BE"/>
        </a:p>
      </dgm:t>
    </dgm:pt>
    <dgm:pt modelId="{DA783179-38FB-4701-ADF9-FC7EA373AF44}" type="sibTrans" cxnId="{3C495843-F47F-4D53-A29C-D5954A9C5DAE}">
      <dgm:prSet/>
      <dgm:spPr/>
      <dgm:t>
        <a:bodyPr/>
        <a:lstStyle/>
        <a:p>
          <a:endParaRPr lang="fr-BE"/>
        </a:p>
      </dgm:t>
    </dgm:pt>
    <dgm:pt modelId="{8F65209B-0CAD-4999-85F1-B3783F7EFBD5}">
      <dgm:prSet custT="1"/>
      <dgm:spPr/>
      <dgm:t>
        <a:bodyPr/>
        <a:lstStyle/>
        <a:p>
          <a:pPr rtl="0"/>
          <a:r>
            <a:rPr lang="fr-BE" sz="1500" dirty="0" smtClean="0"/>
            <a:t>Acte d’adoption : enfant, père adoptif, mère adoptive</a:t>
          </a:r>
          <a:endParaRPr lang="fr-BE" sz="1500" dirty="0"/>
        </a:p>
      </dgm:t>
    </dgm:pt>
    <dgm:pt modelId="{F3033F0B-C3CD-40E0-88F0-F7D9D39699F3}" type="parTrans" cxnId="{7251B510-94E8-4E2F-9B41-331B28DFACB8}">
      <dgm:prSet/>
      <dgm:spPr/>
      <dgm:t>
        <a:bodyPr/>
        <a:lstStyle/>
        <a:p>
          <a:endParaRPr lang="fr-BE"/>
        </a:p>
      </dgm:t>
    </dgm:pt>
    <dgm:pt modelId="{EBF9E03D-1668-413D-BC02-3263F4DF8E80}" type="sibTrans" cxnId="{7251B510-94E8-4E2F-9B41-331B28DFACB8}">
      <dgm:prSet/>
      <dgm:spPr/>
      <dgm:t>
        <a:bodyPr/>
        <a:lstStyle/>
        <a:p>
          <a:endParaRPr lang="fr-BE"/>
        </a:p>
      </dgm:t>
    </dgm:pt>
    <dgm:pt modelId="{974DD188-DC11-4F13-93D0-F386847C3A75}">
      <dgm:prSet custT="1"/>
      <dgm:spPr/>
      <dgm:t>
        <a:bodyPr/>
        <a:lstStyle/>
        <a:p>
          <a:pPr rtl="0"/>
          <a:r>
            <a:rPr lang="fr-BE" sz="1500" dirty="0" smtClean="0"/>
            <a:t>Acte de naissance : enfant, parent*, parent* adoptif, représentant légal de l’enfant</a:t>
          </a:r>
          <a:endParaRPr lang="fr-BE" sz="1500" dirty="0"/>
        </a:p>
      </dgm:t>
    </dgm:pt>
    <dgm:pt modelId="{54789958-89B8-4AC8-BF43-5A40F9EAA4EE}" type="parTrans" cxnId="{BCDC0826-0E91-4966-B692-8CE564A334A2}">
      <dgm:prSet/>
      <dgm:spPr/>
      <dgm:t>
        <a:bodyPr/>
        <a:lstStyle/>
        <a:p>
          <a:endParaRPr lang="fr-BE"/>
        </a:p>
      </dgm:t>
    </dgm:pt>
    <dgm:pt modelId="{566CB267-A536-4E95-B5E0-4DCDBF58584D}" type="sibTrans" cxnId="{BCDC0826-0E91-4966-B692-8CE564A334A2}">
      <dgm:prSet/>
      <dgm:spPr/>
      <dgm:t>
        <a:bodyPr/>
        <a:lstStyle/>
        <a:p>
          <a:endParaRPr lang="fr-BE"/>
        </a:p>
      </dgm:t>
    </dgm:pt>
    <dgm:pt modelId="{39B67EBC-79B8-4D50-8069-DFC269DB7B0A}">
      <dgm:prSet custT="1"/>
      <dgm:spPr/>
      <dgm:t>
        <a:bodyPr/>
        <a:lstStyle/>
        <a:p>
          <a:pPr rtl="0"/>
          <a:r>
            <a:rPr lang="fr-BE" sz="1500" dirty="0" smtClean="0"/>
            <a:t>Acte de déclaration d’enfant né sans vie : parent*</a:t>
          </a:r>
          <a:endParaRPr lang="fr-BE" sz="1500" dirty="0"/>
        </a:p>
      </dgm:t>
    </dgm:pt>
    <dgm:pt modelId="{B70A72DE-8771-45ED-B18A-0E0D70462607}" type="parTrans" cxnId="{0916244F-CA61-46D9-9E59-1261E69117AF}">
      <dgm:prSet/>
      <dgm:spPr/>
      <dgm:t>
        <a:bodyPr/>
        <a:lstStyle/>
        <a:p>
          <a:endParaRPr lang="fr-BE"/>
        </a:p>
      </dgm:t>
    </dgm:pt>
    <dgm:pt modelId="{E5979599-1488-4F69-BCD0-E1E5AF7B2CBE}" type="sibTrans" cxnId="{0916244F-CA61-46D9-9E59-1261E69117AF}">
      <dgm:prSet/>
      <dgm:spPr/>
      <dgm:t>
        <a:bodyPr/>
        <a:lstStyle/>
        <a:p>
          <a:endParaRPr lang="fr-BE"/>
        </a:p>
      </dgm:t>
    </dgm:pt>
    <dgm:pt modelId="{41CF798A-F65B-4DE5-B430-3A84E74ECD75}">
      <dgm:prSet custT="1"/>
      <dgm:spPr/>
      <dgm:t>
        <a:bodyPr/>
        <a:lstStyle/>
        <a:p>
          <a:pPr rtl="0"/>
          <a:r>
            <a:rPr lang="fr-BE" sz="1500" dirty="0" smtClean="0"/>
            <a:t>Acte de divorce : époux</a:t>
          </a:r>
          <a:endParaRPr lang="fr-BE" sz="1500" dirty="0"/>
        </a:p>
      </dgm:t>
    </dgm:pt>
    <dgm:pt modelId="{0D4083E3-2A3B-4CB4-8E23-19399458F083}" type="parTrans" cxnId="{97E9D174-08A3-49AB-AB44-9DF918D11E36}">
      <dgm:prSet/>
      <dgm:spPr/>
      <dgm:t>
        <a:bodyPr/>
        <a:lstStyle/>
        <a:p>
          <a:endParaRPr lang="fr-BE"/>
        </a:p>
      </dgm:t>
    </dgm:pt>
    <dgm:pt modelId="{564B67CE-19E3-4436-B2EC-38F6F28018D4}" type="sibTrans" cxnId="{97E9D174-08A3-49AB-AB44-9DF918D11E36}">
      <dgm:prSet/>
      <dgm:spPr/>
      <dgm:t>
        <a:bodyPr/>
        <a:lstStyle/>
        <a:p>
          <a:endParaRPr lang="fr-BE"/>
        </a:p>
      </dgm:t>
    </dgm:pt>
    <dgm:pt modelId="{9407BC7D-F0F7-4DDE-98D5-78B87B04014C}">
      <dgm:prSet custT="1"/>
      <dgm:spPr/>
      <dgm:t>
        <a:bodyPr/>
        <a:lstStyle/>
        <a:p>
          <a:pPr rtl="0"/>
          <a:r>
            <a:rPr lang="fr-BE" sz="1500" dirty="0" smtClean="0"/>
            <a:t>Acte de mariage : époux</a:t>
          </a:r>
          <a:endParaRPr lang="fr-BE" sz="1500" dirty="0"/>
        </a:p>
      </dgm:t>
    </dgm:pt>
    <dgm:pt modelId="{1EACCF5A-E48B-437D-810D-77F3F8F76748}" type="parTrans" cxnId="{DFCFAA39-0C9C-41EA-B5E8-0265632E5437}">
      <dgm:prSet/>
      <dgm:spPr/>
      <dgm:t>
        <a:bodyPr/>
        <a:lstStyle/>
        <a:p>
          <a:endParaRPr lang="fr-BE"/>
        </a:p>
      </dgm:t>
    </dgm:pt>
    <dgm:pt modelId="{57D7C7D8-19D8-4DD1-A367-0B1FE5B652F6}" type="sibTrans" cxnId="{DFCFAA39-0C9C-41EA-B5E8-0265632E5437}">
      <dgm:prSet/>
      <dgm:spPr/>
      <dgm:t>
        <a:bodyPr/>
        <a:lstStyle/>
        <a:p>
          <a:endParaRPr lang="fr-BE"/>
        </a:p>
      </dgm:t>
    </dgm:pt>
    <dgm:pt modelId="{460C2830-D9FF-42BC-9D7F-10925FAE3DE7}">
      <dgm:prSet custT="1"/>
      <dgm:spPr/>
      <dgm:t>
        <a:bodyPr/>
        <a:lstStyle/>
        <a:p>
          <a:pPr rtl="0"/>
          <a:r>
            <a:rPr lang="fr-BE" sz="1500" dirty="0" smtClean="0"/>
            <a:t>Acte de changement de nationalité : déclarant (parent par ex.), enfant, personne concernée</a:t>
          </a:r>
          <a:endParaRPr lang="fr-BE" sz="1500" dirty="0"/>
        </a:p>
      </dgm:t>
    </dgm:pt>
    <dgm:pt modelId="{5B945F75-66ED-4947-A673-03687569BEFA}" type="parTrans" cxnId="{C3C3A1AA-3711-4DAE-93C6-33E96ECE375E}">
      <dgm:prSet/>
      <dgm:spPr/>
      <dgm:t>
        <a:bodyPr/>
        <a:lstStyle/>
        <a:p>
          <a:endParaRPr lang="fr-BE"/>
        </a:p>
      </dgm:t>
    </dgm:pt>
    <dgm:pt modelId="{560B1E3A-0140-4CC8-9C1F-7B6E70549D3D}" type="sibTrans" cxnId="{C3C3A1AA-3711-4DAE-93C6-33E96ECE375E}">
      <dgm:prSet/>
      <dgm:spPr/>
      <dgm:t>
        <a:bodyPr/>
        <a:lstStyle/>
        <a:p>
          <a:endParaRPr lang="fr-BE"/>
        </a:p>
      </dgm:t>
    </dgm:pt>
    <dgm:pt modelId="{098100A4-D5BC-46F6-919D-CF6B4DE90C22}">
      <dgm:prSet custT="1"/>
      <dgm:spPr/>
      <dgm:t>
        <a:bodyPr/>
        <a:lstStyle/>
        <a:p>
          <a:pPr rtl="0"/>
          <a:r>
            <a:rPr lang="fr-BE" sz="1500" dirty="0" smtClean="0"/>
            <a:t>Acte de reconnaissance prénatale : mère, père ou coparente</a:t>
          </a:r>
          <a:endParaRPr lang="fr-BE" sz="1500" dirty="0"/>
        </a:p>
      </dgm:t>
    </dgm:pt>
    <dgm:pt modelId="{5C4CB748-6EDB-4BFF-AF81-172E61921D72}" type="parTrans" cxnId="{9EA9DDEB-EC48-425C-A7A0-FADB4C611236}">
      <dgm:prSet/>
      <dgm:spPr/>
      <dgm:t>
        <a:bodyPr/>
        <a:lstStyle/>
        <a:p>
          <a:endParaRPr lang="fr-BE"/>
        </a:p>
      </dgm:t>
    </dgm:pt>
    <dgm:pt modelId="{812C398B-519C-44D5-AC74-76B5BB84260B}" type="sibTrans" cxnId="{9EA9DDEB-EC48-425C-A7A0-FADB4C611236}">
      <dgm:prSet/>
      <dgm:spPr/>
      <dgm:t>
        <a:bodyPr/>
        <a:lstStyle/>
        <a:p>
          <a:endParaRPr lang="fr-BE"/>
        </a:p>
      </dgm:t>
    </dgm:pt>
    <dgm:pt modelId="{AFECAB15-A863-4676-823A-ED7641FFBA86}">
      <dgm:prSet custT="1"/>
      <dgm:spPr/>
      <dgm:t>
        <a:bodyPr/>
        <a:lstStyle/>
        <a:p>
          <a:pPr rtl="0"/>
          <a:r>
            <a:rPr lang="fr-BE" sz="1500" dirty="0" smtClean="0"/>
            <a:t>Acte de reconnaissance : enfant, parent, parent « reconnaissant », représentant légal de l’enfant</a:t>
          </a:r>
          <a:endParaRPr lang="fr-BE" sz="1500" dirty="0"/>
        </a:p>
      </dgm:t>
    </dgm:pt>
    <dgm:pt modelId="{E92169C1-A82B-4B5E-B5E2-0CC7EC2B65F1}" type="parTrans" cxnId="{4D188A6C-9B47-4927-A157-4F8EEE43E61A}">
      <dgm:prSet/>
      <dgm:spPr/>
      <dgm:t>
        <a:bodyPr/>
        <a:lstStyle/>
        <a:p>
          <a:endParaRPr lang="fr-BE"/>
        </a:p>
      </dgm:t>
    </dgm:pt>
    <dgm:pt modelId="{D14814F0-386B-4F9C-87D1-81BA027D94EB}" type="sibTrans" cxnId="{4D188A6C-9B47-4927-A157-4F8EEE43E61A}">
      <dgm:prSet/>
      <dgm:spPr/>
      <dgm:t>
        <a:bodyPr/>
        <a:lstStyle/>
        <a:p>
          <a:endParaRPr lang="fr-BE"/>
        </a:p>
      </dgm:t>
    </dgm:pt>
    <dgm:pt modelId="{EEF68ED5-5621-4873-BA12-DF434BDA7247}">
      <dgm:prSet custT="1"/>
      <dgm:spPr/>
      <dgm:t>
        <a:bodyPr/>
        <a:lstStyle/>
        <a:p>
          <a:pPr rtl="0"/>
          <a:r>
            <a:rPr lang="fr-BE" sz="1500" b="0" dirty="0" smtClean="0"/>
            <a:t>Pour les actes d’état civil établis </a:t>
          </a:r>
          <a:r>
            <a:rPr lang="fr-BE" sz="1500" b="0" u="sng" dirty="0" smtClean="0"/>
            <a:t>à partir du 31 mars 2019</a:t>
          </a:r>
          <a:r>
            <a:rPr lang="fr-BE" sz="1500" b="0" dirty="0" smtClean="0"/>
            <a:t>, date de lancement de la BAEC</a:t>
          </a:r>
          <a:endParaRPr lang="fr-BE" sz="1500" b="0" dirty="0"/>
        </a:p>
      </dgm:t>
    </dgm:pt>
    <dgm:pt modelId="{78921D6F-2941-49DF-8B12-4CB49FA079B0}" type="parTrans" cxnId="{A753017F-D2CF-419C-8448-7856BA14B7EC}">
      <dgm:prSet/>
      <dgm:spPr/>
      <dgm:t>
        <a:bodyPr/>
        <a:lstStyle/>
        <a:p>
          <a:endParaRPr lang="fr-BE"/>
        </a:p>
      </dgm:t>
    </dgm:pt>
    <dgm:pt modelId="{33173A5D-B7FD-4339-AE9E-375D378F7813}" type="sibTrans" cxnId="{A753017F-D2CF-419C-8448-7856BA14B7EC}">
      <dgm:prSet/>
      <dgm:spPr/>
      <dgm:t>
        <a:bodyPr/>
        <a:lstStyle/>
        <a:p>
          <a:endParaRPr lang="fr-BE"/>
        </a:p>
      </dgm:t>
    </dgm:pt>
    <dgm:pt modelId="{6563C10C-977F-4AA2-88A4-5A52D802A741}" type="pres">
      <dgm:prSet presAssocID="{145AF0A3-56C0-4DD2-922B-676F3B98D5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926F0B3A-323A-4C4E-A53F-30D604C9EC6F}" type="pres">
      <dgm:prSet presAssocID="{4DB7AA8A-03F4-45BD-A084-959D8EF66E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5ECBE98-3933-4A2D-BCD3-875C75B8B0A3}" type="pres">
      <dgm:prSet presAssocID="{4DB7AA8A-03F4-45BD-A084-959D8EF66EB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9FFC93F-6828-4CDC-AE58-44E556160C34}" type="pres">
      <dgm:prSet presAssocID="{A32B910F-9257-4E01-BD55-74B23B1E00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0FF05C-2D5E-410D-B3AB-3C53A588D50B}" type="pres">
      <dgm:prSet presAssocID="{A32B910F-9257-4E01-BD55-74B23B1E00D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3244096-6BED-40B6-A2D9-36A072EC2642}" type="pres">
      <dgm:prSet presAssocID="{6F1D26F2-98ED-44C2-9BD6-500082CFBD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C72611B-7717-4334-B6DF-9853491904F8}" type="pres">
      <dgm:prSet presAssocID="{6F1D26F2-98ED-44C2-9BD6-500082CFBD3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DFCFAA39-0C9C-41EA-B5E8-0265632E5437}" srcId="{6F1D26F2-98ED-44C2-9BD6-500082CFBD35}" destId="{9407BC7D-F0F7-4DDE-98D5-78B87B04014C}" srcOrd="5" destOrd="0" parTransId="{1EACCF5A-E48B-437D-810D-77F3F8F76748}" sibTransId="{57D7C7D8-19D8-4DD1-A367-0B1FE5B652F6}"/>
    <dgm:cxn modelId="{9F1989ED-15F9-4A1A-9214-E1EDA54FDE58}" type="presOf" srcId="{460C2830-D9FF-42BC-9D7F-10925FAE3DE7}" destId="{2C72611B-7717-4334-B6DF-9853491904F8}" srcOrd="0" destOrd="6" presId="urn:microsoft.com/office/officeart/2005/8/layout/vList2"/>
    <dgm:cxn modelId="{A3CDF56A-1BB8-49CB-ABFD-248779D1260F}" srcId="{A32B910F-9257-4E01-BD55-74B23B1E00D6}" destId="{3CE052B6-1101-46AF-8BB2-8587528DDA48}" srcOrd="1" destOrd="0" parTransId="{985C556A-6FA4-49D6-99F3-EBC20D753BC8}" sibTransId="{548C560B-5938-4D5D-AA30-94DA025A3C0E}"/>
    <dgm:cxn modelId="{F24E0347-CFD9-490E-8C3F-6F9E100539D5}" type="presOf" srcId="{01472A42-1A43-4B35-A7C1-62BC16F90C1F}" destId="{15ECBE98-3933-4A2D-BCD3-875C75B8B0A3}" srcOrd="0" destOrd="0" presId="urn:microsoft.com/office/officeart/2005/8/layout/vList2"/>
    <dgm:cxn modelId="{1C04EC0A-62F9-4499-879A-78D42916D0A2}" srcId="{145AF0A3-56C0-4DD2-922B-676F3B98D5CB}" destId="{6F1D26F2-98ED-44C2-9BD6-500082CFBD35}" srcOrd="2" destOrd="0" parTransId="{23287457-DF86-45DC-8CBA-E4DF82960F9B}" sibTransId="{0634B4E7-0A28-446D-B5C8-26AE63F4C823}"/>
    <dgm:cxn modelId="{E72E42A3-CFCA-4764-BDFF-946D819F3FC6}" type="presOf" srcId="{9F936597-E6B4-4A4A-89B1-43C515378396}" destId="{B10FF05C-2D5E-410D-B3AB-3C53A588D50B}" srcOrd="0" destOrd="2" presId="urn:microsoft.com/office/officeart/2005/8/layout/vList2"/>
    <dgm:cxn modelId="{FFA883FD-3E99-419C-879B-49E31D680003}" type="presOf" srcId="{8F65209B-0CAD-4999-85F1-B3783F7EFBD5}" destId="{2C72611B-7717-4334-B6DF-9853491904F8}" srcOrd="0" destOrd="1" presId="urn:microsoft.com/office/officeart/2005/8/layout/vList2"/>
    <dgm:cxn modelId="{5BD8006D-B500-4523-92A2-571933F3A250}" type="presOf" srcId="{41CF798A-F65B-4DE5-B430-3A84E74ECD75}" destId="{2C72611B-7717-4334-B6DF-9853491904F8}" srcOrd="0" destOrd="4" presId="urn:microsoft.com/office/officeart/2005/8/layout/vList2"/>
    <dgm:cxn modelId="{99574C30-0DA6-40E2-A6E9-5CB040AB911A}" srcId="{A32B910F-9257-4E01-BD55-74B23B1E00D6}" destId="{57D6053F-F822-4C5B-836F-DFAEAD4908C5}" srcOrd="0" destOrd="0" parTransId="{067C786D-6BAF-4E8F-B3E5-F5739B803297}" sibTransId="{E1A9C185-59DA-4BD1-9E94-7B2062EEE37C}"/>
    <dgm:cxn modelId="{52E7EAA1-7CA6-43FC-8123-846B5CA4E963}" type="presOf" srcId="{098100A4-D5BC-46F6-919D-CF6B4DE90C22}" destId="{2C72611B-7717-4334-B6DF-9853491904F8}" srcOrd="0" destOrd="7" presId="urn:microsoft.com/office/officeart/2005/8/layout/vList2"/>
    <dgm:cxn modelId="{DA229D46-34B6-454B-9618-535EDACB9860}" type="presOf" srcId="{4DB7AA8A-03F4-45BD-A084-959D8EF66EBB}" destId="{926F0B3A-323A-4C4E-A53F-30D604C9EC6F}" srcOrd="0" destOrd="0" presId="urn:microsoft.com/office/officeart/2005/8/layout/vList2"/>
    <dgm:cxn modelId="{816EAED9-91FD-4BDC-AD9D-BD2A1C996D14}" srcId="{145AF0A3-56C0-4DD2-922B-676F3B98D5CB}" destId="{A32B910F-9257-4E01-BD55-74B23B1E00D6}" srcOrd="1" destOrd="0" parTransId="{49355F3D-D54F-4FDD-B935-E1F76CEDDC49}" sibTransId="{AFA19DEF-6F85-4B9B-9C39-80E6347D48FB}"/>
    <dgm:cxn modelId="{9EA9DDEB-EC48-425C-A7A0-FADB4C611236}" srcId="{6F1D26F2-98ED-44C2-9BD6-500082CFBD35}" destId="{098100A4-D5BC-46F6-919D-CF6B4DE90C22}" srcOrd="7" destOrd="0" parTransId="{5C4CB748-6EDB-4BFF-AF81-172E61921D72}" sibTransId="{812C398B-519C-44D5-AC74-76B5BB84260B}"/>
    <dgm:cxn modelId="{C3C3A1AA-3711-4DAE-93C6-33E96ECE375E}" srcId="{6F1D26F2-98ED-44C2-9BD6-500082CFBD35}" destId="{460C2830-D9FF-42BC-9D7F-10925FAE3DE7}" srcOrd="6" destOrd="0" parTransId="{5B945F75-66ED-4947-A673-03687569BEFA}" sibTransId="{560B1E3A-0140-4CC8-9C1F-7B6E70549D3D}"/>
    <dgm:cxn modelId="{7CA66D30-528A-45F6-A955-A23A120C283E}" srcId="{A32B910F-9257-4E01-BD55-74B23B1E00D6}" destId="{9F936597-E6B4-4A4A-89B1-43C515378396}" srcOrd="2" destOrd="0" parTransId="{F16BF216-893A-4018-8F62-1656480DFC49}" sibTransId="{6DADD0EB-46A8-4052-AC37-B2B051A75232}"/>
    <dgm:cxn modelId="{BCDC0826-0E91-4966-B692-8CE564A334A2}" srcId="{6F1D26F2-98ED-44C2-9BD6-500082CFBD35}" destId="{974DD188-DC11-4F13-93D0-F386847C3A75}" srcOrd="2" destOrd="0" parTransId="{54789958-89B8-4AC8-BF43-5A40F9EAA4EE}" sibTransId="{566CB267-A536-4E95-B5E0-4DCDBF58584D}"/>
    <dgm:cxn modelId="{AA757E7E-55E9-4D42-912B-47382A2EBB24}" srcId="{4DB7AA8A-03F4-45BD-A084-959D8EF66EBB}" destId="{01472A42-1A43-4B35-A7C1-62BC16F90C1F}" srcOrd="0" destOrd="0" parTransId="{B06C24E2-24E8-4D85-AA98-3669207C7F64}" sibTransId="{7B8CBEC5-2342-431B-AD47-727E5BE218A4}"/>
    <dgm:cxn modelId="{BBA210C2-DD22-441F-AC5A-D2F80E2D500A}" type="presOf" srcId="{8E88613D-F680-4943-87BE-BACA061269AB}" destId="{2C72611B-7717-4334-B6DF-9853491904F8}" srcOrd="0" destOrd="0" presId="urn:microsoft.com/office/officeart/2005/8/layout/vList2"/>
    <dgm:cxn modelId="{EB9C50ED-F905-4457-A939-3731CFB5B640}" srcId="{A32B910F-9257-4E01-BD55-74B23B1E00D6}" destId="{FBE1A3FD-639A-4332-8CF3-DBCBA77947F0}" srcOrd="3" destOrd="0" parTransId="{E8113431-4AE7-4069-8FA9-79C7FA13B9C6}" sibTransId="{5E09E224-2A4B-404F-A61B-EBD41178B59D}"/>
    <dgm:cxn modelId="{8DD5FFDC-1218-436F-9D7D-224E0D14E2D2}" srcId="{145AF0A3-56C0-4DD2-922B-676F3B98D5CB}" destId="{4DB7AA8A-03F4-45BD-A084-959D8EF66EBB}" srcOrd="0" destOrd="0" parTransId="{3BEB68A8-99A7-4F9A-8422-36E60B306C25}" sibTransId="{FD22C2EC-0B5A-4AEA-981A-3156B677697B}"/>
    <dgm:cxn modelId="{A753017F-D2CF-419C-8448-7856BA14B7EC}" srcId="{4DB7AA8A-03F4-45BD-A084-959D8EF66EBB}" destId="{EEF68ED5-5621-4873-BA12-DF434BDA7247}" srcOrd="1" destOrd="0" parTransId="{78921D6F-2941-49DF-8B12-4CB49FA079B0}" sibTransId="{33173A5D-B7FD-4339-AE9E-375D378F7813}"/>
    <dgm:cxn modelId="{021FFCCF-4A6B-4F39-8ABD-CD9519B8B5EF}" type="presOf" srcId="{3CE052B6-1101-46AF-8BB2-8587528DDA48}" destId="{B10FF05C-2D5E-410D-B3AB-3C53A588D50B}" srcOrd="0" destOrd="1" presId="urn:microsoft.com/office/officeart/2005/8/layout/vList2"/>
    <dgm:cxn modelId="{2571BA9D-B279-48AF-A951-C9D2E0C534A5}" type="presOf" srcId="{A32B910F-9257-4E01-BD55-74B23B1E00D6}" destId="{69FFC93F-6828-4CDC-AE58-44E556160C34}" srcOrd="0" destOrd="0" presId="urn:microsoft.com/office/officeart/2005/8/layout/vList2"/>
    <dgm:cxn modelId="{7C31D6FA-B8BC-4D92-BB6E-502B10948E0A}" type="presOf" srcId="{39B67EBC-79B8-4D50-8069-DFC269DB7B0A}" destId="{2C72611B-7717-4334-B6DF-9853491904F8}" srcOrd="0" destOrd="3" presId="urn:microsoft.com/office/officeart/2005/8/layout/vList2"/>
    <dgm:cxn modelId="{4D188A6C-9B47-4927-A157-4F8EEE43E61A}" srcId="{6F1D26F2-98ED-44C2-9BD6-500082CFBD35}" destId="{AFECAB15-A863-4676-823A-ED7641FFBA86}" srcOrd="8" destOrd="0" parTransId="{E92169C1-A82B-4B5E-B5E2-0CC7EC2B65F1}" sibTransId="{D14814F0-386B-4F9C-87D1-81BA027D94EB}"/>
    <dgm:cxn modelId="{0916244F-CA61-46D9-9E59-1261E69117AF}" srcId="{6F1D26F2-98ED-44C2-9BD6-500082CFBD35}" destId="{39B67EBC-79B8-4D50-8069-DFC269DB7B0A}" srcOrd="3" destOrd="0" parTransId="{B70A72DE-8771-45ED-B18A-0E0D70462607}" sibTransId="{E5979599-1488-4F69-BCD0-E1E5AF7B2CBE}"/>
    <dgm:cxn modelId="{61BCBC7A-D2AB-4889-8368-D5413B3DA949}" type="presOf" srcId="{AFECAB15-A863-4676-823A-ED7641FFBA86}" destId="{2C72611B-7717-4334-B6DF-9853491904F8}" srcOrd="0" destOrd="8" presId="urn:microsoft.com/office/officeart/2005/8/layout/vList2"/>
    <dgm:cxn modelId="{7251B510-94E8-4E2F-9B41-331B28DFACB8}" srcId="{6F1D26F2-98ED-44C2-9BD6-500082CFBD35}" destId="{8F65209B-0CAD-4999-85F1-B3783F7EFBD5}" srcOrd="1" destOrd="0" parTransId="{F3033F0B-C3CD-40E0-88F0-F7D9D39699F3}" sibTransId="{EBF9E03D-1668-413D-BC02-3263F4DF8E80}"/>
    <dgm:cxn modelId="{9603FA23-4AA2-4EDD-9C0D-C19B46C21F95}" type="presOf" srcId="{145AF0A3-56C0-4DD2-922B-676F3B98D5CB}" destId="{6563C10C-977F-4AA2-88A4-5A52D802A741}" srcOrd="0" destOrd="0" presId="urn:microsoft.com/office/officeart/2005/8/layout/vList2"/>
    <dgm:cxn modelId="{97E9D174-08A3-49AB-AB44-9DF918D11E36}" srcId="{6F1D26F2-98ED-44C2-9BD6-500082CFBD35}" destId="{41CF798A-F65B-4DE5-B430-3A84E74ECD75}" srcOrd="4" destOrd="0" parTransId="{0D4083E3-2A3B-4CB4-8E23-19399458F083}" sibTransId="{564B67CE-19E3-4436-B2EC-38F6F28018D4}"/>
    <dgm:cxn modelId="{BC502F5D-C29A-4EDF-918D-89962A72F260}" type="presOf" srcId="{6F1D26F2-98ED-44C2-9BD6-500082CFBD35}" destId="{33244096-6BED-40B6-A2D9-36A072EC2642}" srcOrd="0" destOrd="0" presId="urn:microsoft.com/office/officeart/2005/8/layout/vList2"/>
    <dgm:cxn modelId="{DC24068E-4A26-46FE-894A-73AC84C92351}" type="presOf" srcId="{FBE1A3FD-639A-4332-8CF3-DBCBA77947F0}" destId="{B10FF05C-2D5E-410D-B3AB-3C53A588D50B}" srcOrd="0" destOrd="3" presId="urn:microsoft.com/office/officeart/2005/8/layout/vList2"/>
    <dgm:cxn modelId="{3B16034D-25DC-4DB9-B53F-44E98C7F421F}" type="presOf" srcId="{974DD188-DC11-4F13-93D0-F386847C3A75}" destId="{2C72611B-7717-4334-B6DF-9853491904F8}" srcOrd="0" destOrd="2" presId="urn:microsoft.com/office/officeart/2005/8/layout/vList2"/>
    <dgm:cxn modelId="{2B27DF81-550B-4F63-80AB-CD4B8E7D75D3}" type="presOf" srcId="{57D6053F-F822-4C5B-836F-DFAEAD4908C5}" destId="{B10FF05C-2D5E-410D-B3AB-3C53A588D50B}" srcOrd="0" destOrd="0" presId="urn:microsoft.com/office/officeart/2005/8/layout/vList2"/>
    <dgm:cxn modelId="{9E061FF4-330A-4A22-9314-41EBC1BE9467}" type="presOf" srcId="{9407BC7D-F0F7-4DDE-98D5-78B87B04014C}" destId="{2C72611B-7717-4334-B6DF-9853491904F8}" srcOrd="0" destOrd="5" presId="urn:microsoft.com/office/officeart/2005/8/layout/vList2"/>
    <dgm:cxn modelId="{3C495843-F47F-4D53-A29C-D5954A9C5DAE}" srcId="{6F1D26F2-98ED-44C2-9BD6-500082CFBD35}" destId="{8E88613D-F680-4943-87BE-BACA061269AB}" srcOrd="0" destOrd="0" parTransId="{6DF90BE3-AB19-4339-9EE2-64194AFE01F3}" sibTransId="{DA783179-38FB-4701-ADF9-FC7EA373AF44}"/>
    <dgm:cxn modelId="{C2D828D5-017F-4F5C-8C24-7BD1E00A6D40}" type="presOf" srcId="{EEF68ED5-5621-4873-BA12-DF434BDA7247}" destId="{15ECBE98-3933-4A2D-BCD3-875C75B8B0A3}" srcOrd="0" destOrd="1" presId="urn:microsoft.com/office/officeart/2005/8/layout/vList2"/>
    <dgm:cxn modelId="{F2CC1EBC-684D-4563-967B-B1034C8FDE00}" type="presParOf" srcId="{6563C10C-977F-4AA2-88A4-5A52D802A741}" destId="{926F0B3A-323A-4C4E-A53F-30D604C9EC6F}" srcOrd="0" destOrd="0" presId="urn:microsoft.com/office/officeart/2005/8/layout/vList2"/>
    <dgm:cxn modelId="{3B29AB72-7EBA-4767-A6E7-3AC7ABF3D8D8}" type="presParOf" srcId="{6563C10C-977F-4AA2-88A4-5A52D802A741}" destId="{15ECBE98-3933-4A2D-BCD3-875C75B8B0A3}" srcOrd="1" destOrd="0" presId="urn:microsoft.com/office/officeart/2005/8/layout/vList2"/>
    <dgm:cxn modelId="{91BCF328-A419-4F04-9DDB-1220EFA8B25B}" type="presParOf" srcId="{6563C10C-977F-4AA2-88A4-5A52D802A741}" destId="{69FFC93F-6828-4CDC-AE58-44E556160C34}" srcOrd="2" destOrd="0" presId="urn:microsoft.com/office/officeart/2005/8/layout/vList2"/>
    <dgm:cxn modelId="{004E5657-D01D-4D98-9FEC-3D0D566C7211}" type="presParOf" srcId="{6563C10C-977F-4AA2-88A4-5A52D802A741}" destId="{B10FF05C-2D5E-410D-B3AB-3C53A588D50B}" srcOrd="3" destOrd="0" presId="urn:microsoft.com/office/officeart/2005/8/layout/vList2"/>
    <dgm:cxn modelId="{A6D4AD52-2E29-4A2D-B7C0-AB9BCE8DD00B}" type="presParOf" srcId="{6563C10C-977F-4AA2-88A4-5A52D802A741}" destId="{33244096-6BED-40B6-A2D9-36A072EC2642}" srcOrd="4" destOrd="0" presId="urn:microsoft.com/office/officeart/2005/8/layout/vList2"/>
    <dgm:cxn modelId="{C695B00B-8F54-4997-945E-F7EFA976065A}" type="presParOf" srcId="{6563C10C-977F-4AA2-88A4-5A52D802A741}" destId="{2C72611B-7717-4334-B6DF-9853491904F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DFA8AD-57FE-41B5-A0A7-73725B4ADA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B59ECC45-7A84-4EAC-9457-24C3487F36B6}">
      <dgm:prSet custT="1"/>
      <dgm:spPr/>
      <dgm:t>
        <a:bodyPr/>
        <a:lstStyle/>
        <a:p>
          <a:pPr rtl="0"/>
          <a:r>
            <a:rPr lang="fr-FR" sz="2000" dirty="0" smtClean="0"/>
            <a:t>Intégrer Mon Dossier dans votre système de e-Guichet</a:t>
          </a:r>
          <a:endParaRPr lang="fr-BE" sz="2000" dirty="0"/>
        </a:p>
      </dgm:t>
    </dgm:pt>
    <dgm:pt modelId="{A288EA38-4431-4E49-AB4A-293192CED3D3}" type="parTrans" cxnId="{30A3A4F8-E192-48B1-974B-4582FAAAA492}">
      <dgm:prSet/>
      <dgm:spPr/>
      <dgm:t>
        <a:bodyPr/>
        <a:lstStyle/>
        <a:p>
          <a:endParaRPr lang="fr-BE" sz="1600"/>
        </a:p>
      </dgm:t>
    </dgm:pt>
    <dgm:pt modelId="{0F6BCFCD-EA6C-4F63-A8BE-1EACD7D0E561}" type="sibTrans" cxnId="{30A3A4F8-E192-48B1-974B-4582FAAAA492}">
      <dgm:prSet/>
      <dgm:spPr/>
      <dgm:t>
        <a:bodyPr/>
        <a:lstStyle/>
        <a:p>
          <a:endParaRPr lang="fr-BE" sz="1600"/>
        </a:p>
      </dgm:t>
    </dgm:pt>
    <dgm:pt modelId="{591925C0-F528-4F3E-8B63-89745F68D494}">
      <dgm:prSet custT="1"/>
      <dgm:spPr/>
      <dgm:t>
        <a:bodyPr/>
        <a:lstStyle/>
        <a:p>
          <a:pPr rtl="0"/>
          <a:r>
            <a:rPr lang="fr-FR" sz="2000" dirty="0" smtClean="0"/>
            <a:t>Participer à l’application « Déclaration de changement d’adresse » de Mon Dossier</a:t>
          </a:r>
          <a:endParaRPr lang="fr-BE" sz="2000" dirty="0"/>
        </a:p>
      </dgm:t>
    </dgm:pt>
    <dgm:pt modelId="{0AFFE4D4-D142-40C4-97FF-F4280B3FC5B1}" type="parTrans" cxnId="{34775260-D466-4F3F-9C86-3275F40D9512}">
      <dgm:prSet/>
      <dgm:spPr/>
      <dgm:t>
        <a:bodyPr/>
        <a:lstStyle/>
        <a:p>
          <a:endParaRPr lang="fr-BE" sz="1600"/>
        </a:p>
      </dgm:t>
    </dgm:pt>
    <dgm:pt modelId="{F5ECE982-CF19-4691-AC80-098DF5B17FCE}" type="sibTrans" cxnId="{34775260-D466-4F3F-9C86-3275F40D9512}">
      <dgm:prSet/>
      <dgm:spPr/>
      <dgm:t>
        <a:bodyPr/>
        <a:lstStyle/>
        <a:p>
          <a:endParaRPr lang="fr-BE" sz="1600"/>
        </a:p>
      </dgm:t>
    </dgm:pt>
    <dgm:pt modelId="{F7568F41-0750-44B0-9A1D-A5BE6741B51F}">
      <dgm:prSet custT="1"/>
      <dgm:spPr/>
      <dgm:t>
        <a:bodyPr/>
        <a:lstStyle/>
        <a:p>
          <a:pPr rtl="0"/>
          <a:r>
            <a:rPr lang="fr-FR" sz="2000" dirty="0" smtClean="0"/>
            <a:t>Faire connaître Mon Dossier via l’affichage dans vos locaux et sur votre site web</a:t>
          </a:r>
          <a:endParaRPr lang="fr-BE" sz="2000" dirty="0"/>
        </a:p>
      </dgm:t>
    </dgm:pt>
    <dgm:pt modelId="{FA998567-697F-4496-9CAC-5FF97A7F6FC0}" type="parTrans" cxnId="{B8E61C3A-268E-4044-9AFE-25439E4FAAA3}">
      <dgm:prSet/>
      <dgm:spPr/>
      <dgm:t>
        <a:bodyPr/>
        <a:lstStyle/>
        <a:p>
          <a:endParaRPr lang="fr-BE" sz="1600"/>
        </a:p>
      </dgm:t>
    </dgm:pt>
    <dgm:pt modelId="{64CC57E2-B334-4070-A370-5C786B1E136F}" type="sibTrans" cxnId="{B8E61C3A-268E-4044-9AFE-25439E4FAAA3}">
      <dgm:prSet/>
      <dgm:spPr/>
      <dgm:t>
        <a:bodyPr/>
        <a:lstStyle/>
        <a:p>
          <a:endParaRPr lang="fr-BE" sz="1600"/>
        </a:p>
      </dgm:t>
    </dgm:pt>
    <dgm:pt modelId="{2D1B5029-0936-4144-980A-53EC213D166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dirty="0" smtClean="0"/>
            <a:t> Vous pouvez retrouver tous ces moyens de communication sur notre site web  : </a:t>
          </a:r>
          <a:r>
            <a:rPr lang="fr-FR" sz="1600" u="sng" dirty="0" smtClean="0">
              <a:hlinkClick xmlns:r="http://schemas.openxmlformats.org/officeDocument/2006/relationships" r:id="rId1"/>
            </a:rPr>
            <a:t>http://www.ibz.rrn.fgov.be/fr/registre-national/mon-dossier-materiel-de-promotion/</a:t>
          </a:r>
          <a:r>
            <a:rPr lang="fr-FR" sz="1600" dirty="0" smtClean="0"/>
            <a:t> </a:t>
          </a:r>
          <a:endParaRPr lang="fr-BE" sz="1600" dirty="0" smtClean="0"/>
        </a:p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dirty="0"/>
        </a:p>
      </dgm:t>
    </dgm:pt>
    <dgm:pt modelId="{1EA52DEE-8E6A-4756-B40A-F1EF45497CBC}" type="parTrans" cxnId="{4925CE02-13BA-4E1C-AEB8-B7825B5277AE}">
      <dgm:prSet/>
      <dgm:spPr/>
      <dgm:t>
        <a:bodyPr/>
        <a:lstStyle/>
        <a:p>
          <a:endParaRPr lang="fr-BE" sz="1600"/>
        </a:p>
      </dgm:t>
    </dgm:pt>
    <dgm:pt modelId="{CF135B52-BB39-4222-91C9-721B16259EFB}" type="sibTrans" cxnId="{4925CE02-13BA-4E1C-AEB8-B7825B5277AE}">
      <dgm:prSet/>
      <dgm:spPr/>
      <dgm:t>
        <a:bodyPr/>
        <a:lstStyle/>
        <a:p>
          <a:endParaRPr lang="fr-BE" sz="1600"/>
        </a:p>
      </dgm:t>
    </dgm:pt>
    <dgm:pt modelId="{465150A1-A886-4A83-8340-C5804230F5D4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dirty="0"/>
        </a:p>
      </dgm:t>
    </dgm:pt>
    <dgm:pt modelId="{A8802C28-4C42-463D-B13B-3759B106CB11}" type="parTrans" cxnId="{DED29D26-72C9-49F3-AE81-E426498C09F0}">
      <dgm:prSet/>
      <dgm:spPr/>
      <dgm:t>
        <a:bodyPr/>
        <a:lstStyle/>
        <a:p>
          <a:endParaRPr lang="fr-BE" sz="1600"/>
        </a:p>
      </dgm:t>
    </dgm:pt>
    <dgm:pt modelId="{06F87F8A-1A0B-46A2-B915-9A158EE1086C}" type="sibTrans" cxnId="{DED29D26-72C9-49F3-AE81-E426498C09F0}">
      <dgm:prSet/>
      <dgm:spPr/>
      <dgm:t>
        <a:bodyPr/>
        <a:lstStyle/>
        <a:p>
          <a:endParaRPr lang="fr-BE" sz="1600"/>
        </a:p>
      </dgm:t>
    </dgm:pt>
    <dgm:pt modelId="{8083DA26-B77E-4835-9587-695962896FF1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dirty="0"/>
        </a:p>
      </dgm:t>
    </dgm:pt>
    <dgm:pt modelId="{A395BA50-0C8A-4C74-AF3D-444EF678426D}" type="parTrans" cxnId="{93B36A3E-9155-4F64-9EC6-7D818987A4B5}">
      <dgm:prSet/>
      <dgm:spPr/>
      <dgm:t>
        <a:bodyPr/>
        <a:lstStyle/>
        <a:p>
          <a:endParaRPr lang="fr-BE"/>
        </a:p>
      </dgm:t>
    </dgm:pt>
    <dgm:pt modelId="{E753CA6B-08E8-4336-A367-ADE2B53E426B}" type="sibTrans" cxnId="{93B36A3E-9155-4F64-9EC6-7D818987A4B5}">
      <dgm:prSet/>
      <dgm:spPr/>
      <dgm:t>
        <a:bodyPr/>
        <a:lstStyle/>
        <a:p>
          <a:endParaRPr lang="fr-BE"/>
        </a:p>
      </dgm:t>
    </dgm:pt>
    <dgm:pt modelId="{0A7B79D2-5CE8-4191-9606-6EDF62A292E5}">
      <dgm:prSet custT="1"/>
      <dgm:spPr/>
      <dgm:t>
        <a:bodyPr/>
        <a:lstStyle/>
        <a:p>
          <a:pPr marL="171450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BE" sz="1800" dirty="0"/>
        </a:p>
      </dgm:t>
    </dgm:pt>
    <dgm:pt modelId="{D5487215-2FC4-492E-8E21-B361EC49E69B}" type="parTrans" cxnId="{538E9274-CC36-40A4-8C40-5D6D23303F07}">
      <dgm:prSet/>
      <dgm:spPr/>
      <dgm:t>
        <a:bodyPr/>
        <a:lstStyle/>
        <a:p>
          <a:endParaRPr lang="fr-BE"/>
        </a:p>
      </dgm:t>
    </dgm:pt>
    <dgm:pt modelId="{A740AF2E-3F17-481C-B974-A2AB53E2FBC4}" type="sibTrans" cxnId="{538E9274-CC36-40A4-8C40-5D6D23303F07}">
      <dgm:prSet/>
      <dgm:spPr/>
      <dgm:t>
        <a:bodyPr/>
        <a:lstStyle/>
        <a:p>
          <a:endParaRPr lang="fr-BE"/>
        </a:p>
      </dgm:t>
    </dgm:pt>
    <dgm:pt modelId="{46CF4448-22F8-41FB-BA3E-44E394533609}">
      <dgm:prSet custT="1"/>
      <dgm:spPr/>
      <dgm:t>
        <a:bodyPr/>
        <a:lstStyle/>
        <a:p>
          <a:r>
            <a:rPr lang="fr-FR" sz="1600" dirty="0" smtClean="0"/>
            <a:t>La documentation technique peut être demandée aux services du RN: </a:t>
          </a:r>
          <a:r>
            <a:rPr lang="fr-BE" sz="1600" b="0" i="0" u="sng" dirty="0" smtClean="0">
              <a:solidFill>
                <a:schemeClr val="tx1">
                  <a:lumMod val="60000"/>
                  <a:lumOff val="40000"/>
                </a:schemeClr>
              </a:solidFill>
            </a:rPr>
            <a:t>helpdesk.belpic@rrn.fgov.be</a:t>
          </a:r>
          <a:endParaRPr lang="fr-BE" sz="1600" dirty="0">
            <a:solidFill>
              <a:schemeClr val="tx1">
                <a:lumMod val="60000"/>
                <a:lumOff val="40000"/>
              </a:schemeClr>
            </a:solidFill>
          </a:endParaRPr>
        </a:p>
      </dgm:t>
    </dgm:pt>
    <dgm:pt modelId="{E907EF15-9A73-4E0B-A10F-88BABA1A9CDA}" type="parTrans" cxnId="{28C66CCD-2C72-45CF-84A1-68FA49CA3B47}">
      <dgm:prSet/>
      <dgm:spPr/>
      <dgm:t>
        <a:bodyPr/>
        <a:lstStyle/>
        <a:p>
          <a:endParaRPr lang="fr-BE"/>
        </a:p>
      </dgm:t>
    </dgm:pt>
    <dgm:pt modelId="{F8D0A0A4-10DE-47AC-9A52-DD3A408F5CC8}" type="sibTrans" cxnId="{28C66CCD-2C72-45CF-84A1-68FA49CA3B47}">
      <dgm:prSet/>
      <dgm:spPr/>
      <dgm:t>
        <a:bodyPr/>
        <a:lstStyle/>
        <a:p>
          <a:endParaRPr lang="fr-BE"/>
        </a:p>
      </dgm:t>
    </dgm:pt>
    <dgm:pt modelId="{7326D98C-B8A0-41E2-BE0A-BB26D2DF0255}" type="pres">
      <dgm:prSet presAssocID="{D9DFA8AD-57FE-41B5-A0A7-73725B4ADA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0C116792-3BB3-47C2-9973-F767E26DA0AF}" type="pres">
      <dgm:prSet presAssocID="{B59ECC45-7A84-4EAC-9457-24C3487F36B6}" presName="linNode" presStyleCnt="0"/>
      <dgm:spPr/>
    </dgm:pt>
    <dgm:pt modelId="{251EB748-A059-4AD2-AF7F-A9A9453A5255}" type="pres">
      <dgm:prSet presAssocID="{B59ECC45-7A84-4EAC-9457-24C3487F36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B0D0746-4E50-4D94-9693-769E54B11EE8}" type="pres">
      <dgm:prSet presAssocID="{B59ECC45-7A84-4EAC-9457-24C3487F36B6}" presName="descendantText" presStyleLbl="alignAccFollowNode1" presStyleIdx="0" presStyleCnt="2" custLinFactNeighborX="-1999" custLinFactNeighborY="7542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6219D5E-FC6C-49DD-BBE3-C8030CD88F71}" type="pres">
      <dgm:prSet presAssocID="{0F6BCFCD-EA6C-4F63-A8BE-1EACD7D0E561}" presName="sp" presStyleCnt="0"/>
      <dgm:spPr/>
    </dgm:pt>
    <dgm:pt modelId="{177F72A6-ECC5-4E78-8630-D28BCDBBD6B8}" type="pres">
      <dgm:prSet presAssocID="{591925C0-F528-4F3E-8B63-89745F68D494}" presName="linNode" presStyleCnt="0"/>
      <dgm:spPr/>
    </dgm:pt>
    <dgm:pt modelId="{3B0EA801-3B93-47C4-ABD5-7BD40F0E5CC3}" type="pres">
      <dgm:prSet presAssocID="{591925C0-F528-4F3E-8B63-89745F68D49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8BE9764-022B-491B-B675-AF22DBA01D74}" type="pres">
      <dgm:prSet presAssocID="{F5ECE982-CF19-4691-AC80-098DF5B17FCE}" presName="sp" presStyleCnt="0"/>
      <dgm:spPr/>
    </dgm:pt>
    <dgm:pt modelId="{86A3CBFD-F35E-4874-832A-D3B88AFA87D0}" type="pres">
      <dgm:prSet presAssocID="{F7568F41-0750-44B0-9A1D-A5BE6741B51F}" presName="linNode" presStyleCnt="0"/>
      <dgm:spPr/>
    </dgm:pt>
    <dgm:pt modelId="{1032F512-5490-4AA1-B57E-AAFCBC722CBE}" type="pres">
      <dgm:prSet presAssocID="{F7568F41-0750-44B0-9A1D-A5BE6741B5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94DB949-0780-4AC6-9B5B-D14ABE73ED6F}" type="pres">
      <dgm:prSet presAssocID="{F7568F41-0750-44B0-9A1D-A5BE6741B51F}" presName="descendantText" presStyleLbl="alignAccFollowNode1" presStyleIdx="1" presStyleCnt="2" custScaleX="9794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019A32D-6C0B-4CF7-99D6-D73F2FF0DECD}" type="presOf" srcId="{46CF4448-22F8-41FB-BA3E-44E394533609}" destId="{0B0D0746-4E50-4D94-9693-769E54B11EE8}" srcOrd="0" destOrd="0" presId="urn:microsoft.com/office/officeart/2005/8/layout/vList5"/>
    <dgm:cxn modelId="{8B1FFEC3-CB40-48EE-84CB-154178F9287F}" type="presOf" srcId="{0A7B79D2-5CE8-4191-9606-6EDF62A292E5}" destId="{D94DB949-0780-4AC6-9B5B-D14ABE73ED6F}" srcOrd="0" destOrd="1" presId="urn:microsoft.com/office/officeart/2005/8/layout/vList5"/>
    <dgm:cxn modelId="{E617800F-8393-4AB6-A414-623EC3253D28}" type="presOf" srcId="{465150A1-A886-4A83-8340-C5804230F5D4}" destId="{D94DB949-0780-4AC6-9B5B-D14ABE73ED6F}" srcOrd="0" destOrd="3" presId="urn:microsoft.com/office/officeart/2005/8/layout/vList5"/>
    <dgm:cxn modelId="{4AE78271-A851-4293-B8EE-D637D1945E6E}" type="presOf" srcId="{2D1B5029-0936-4144-980A-53EC213D1669}" destId="{D94DB949-0780-4AC6-9B5B-D14ABE73ED6F}" srcOrd="0" destOrd="2" presId="urn:microsoft.com/office/officeart/2005/8/layout/vList5"/>
    <dgm:cxn modelId="{99BEA477-3C6A-404F-B5F1-D7FD9DF8AEED}" type="presOf" srcId="{F7568F41-0750-44B0-9A1D-A5BE6741B51F}" destId="{1032F512-5490-4AA1-B57E-AAFCBC722CBE}" srcOrd="0" destOrd="0" presId="urn:microsoft.com/office/officeart/2005/8/layout/vList5"/>
    <dgm:cxn modelId="{94381D82-FE9F-4042-BF41-D6769F9E748D}" type="presOf" srcId="{591925C0-F528-4F3E-8B63-89745F68D494}" destId="{3B0EA801-3B93-47C4-ABD5-7BD40F0E5CC3}" srcOrd="0" destOrd="0" presId="urn:microsoft.com/office/officeart/2005/8/layout/vList5"/>
    <dgm:cxn modelId="{DED29D26-72C9-49F3-AE81-E426498C09F0}" srcId="{F7568F41-0750-44B0-9A1D-A5BE6741B51F}" destId="{465150A1-A886-4A83-8340-C5804230F5D4}" srcOrd="3" destOrd="0" parTransId="{A8802C28-4C42-463D-B13B-3759B106CB11}" sibTransId="{06F87F8A-1A0B-46A2-B915-9A158EE1086C}"/>
    <dgm:cxn modelId="{34775260-D466-4F3F-9C86-3275F40D9512}" srcId="{D9DFA8AD-57FE-41B5-A0A7-73725B4ADAAE}" destId="{591925C0-F528-4F3E-8B63-89745F68D494}" srcOrd="1" destOrd="0" parTransId="{0AFFE4D4-D142-40C4-97FF-F4280B3FC5B1}" sibTransId="{F5ECE982-CF19-4691-AC80-098DF5B17FCE}"/>
    <dgm:cxn modelId="{4925CE02-13BA-4E1C-AEB8-B7825B5277AE}" srcId="{F7568F41-0750-44B0-9A1D-A5BE6741B51F}" destId="{2D1B5029-0936-4144-980A-53EC213D1669}" srcOrd="2" destOrd="0" parTransId="{1EA52DEE-8E6A-4756-B40A-F1EF45497CBC}" sibTransId="{CF135B52-BB39-4222-91C9-721B16259EFB}"/>
    <dgm:cxn modelId="{691B16E5-EFFD-4118-B617-82087F3E6A1B}" type="presOf" srcId="{D9DFA8AD-57FE-41B5-A0A7-73725B4ADAAE}" destId="{7326D98C-B8A0-41E2-BE0A-BB26D2DF0255}" srcOrd="0" destOrd="0" presId="urn:microsoft.com/office/officeart/2005/8/layout/vList5"/>
    <dgm:cxn modelId="{6DF22476-2895-443E-9A70-3463B138ADA2}" type="presOf" srcId="{8083DA26-B77E-4835-9587-695962896FF1}" destId="{D94DB949-0780-4AC6-9B5B-D14ABE73ED6F}" srcOrd="0" destOrd="0" presId="urn:microsoft.com/office/officeart/2005/8/layout/vList5"/>
    <dgm:cxn modelId="{30A3A4F8-E192-48B1-974B-4582FAAAA492}" srcId="{D9DFA8AD-57FE-41B5-A0A7-73725B4ADAAE}" destId="{B59ECC45-7A84-4EAC-9457-24C3487F36B6}" srcOrd="0" destOrd="0" parTransId="{A288EA38-4431-4E49-AB4A-293192CED3D3}" sibTransId="{0F6BCFCD-EA6C-4F63-A8BE-1EACD7D0E561}"/>
    <dgm:cxn modelId="{538E9274-CC36-40A4-8C40-5D6D23303F07}" srcId="{F7568F41-0750-44B0-9A1D-A5BE6741B51F}" destId="{0A7B79D2-5CE8-4191-9606-6EDF62A292E5}" srcOrd="1" destOrd="0" parTransId="{D5487215-2FC4-492E-8E21-B361EC49E69B}" sibTransId="{A740AF2E-3F17-481C-B974-A2AB53E2FBC4}"/>
    <dgm:cxn modelId="{93B36A3E-9155-4F64-9EC6-7D818987A4B5}" srcId="{F7568F41-0750-44B0-9A1D-A5BE6741B51F}" destId="{8083DA26-B77E-4835-9587-695962896FF1}" srcOrd="0" destOrd="0" parTransId="{A395BA50-0C8A-4C74-AF3D-444EF678426D}" sibTransId="{E753CA6B-08E8-4336-A367-ADE2B53E426B}"/>
    <dgm:cxn modelId="{1A97E027-8874-4025-B115-9A82398F58D5}" type="presOf" srcId="{B59ECC45-7A84-4EAC-9457-24C3487F36B6}" destId="{251EB748-A059-4AD2-AF7F-A9A9453A5255}" srcOrd="0" destOrd="0" presId="urn:microsoft.com/office/officeart/2005/8/layout/vList5"/>
    <dgm:cxn modelId="{28C66CCD-2C72-45CF-84A1-68FA49CA3B47}" srcId="{B59ECC45-7A84-4EAC-9457-24C3487F36B6}" destId="{46CF4448-22F8-41FB-BA3E-44E394533609}" srcOrd="0" destOrd="0" parTransId="{E907EF15-9A73-4E0B-A10F-88BABA1A9CDA}" sibTransId="{F8D0A0A4-10DE-47AC-9A52-DD3A408F5CC8}"/>
    <dgm:cxn modelId="{B8E61C3A-268E-4044-9AFE-25439E4FAAA3}" srcId="{D9DFA8AD-57FE-41B5-A0A7-73725B4ADAAE}" destId="{F7568F41-0750-44B0-9A1D-A5BE6741B51F}" srcOrd="2" destOrd="0" parTransId="{FA998567-697F-4496-9CAC-5FF97A7F6FC0}" sibTransId="{64CC57E2-B334-4070-A370-5C786B1E136F}"/>
    <dgm:cxn modelId="{B8FC3E88-DE3D-4444-A168-63C713DC89EC}" type="presParOf" srcId="{7326D98C-B8A0-41E2-BE0A-BB26D2DF0255}" destId="{0C116792-3BB3-47C2-9973-F767E26DA0AF}" srcOrd="0" destOrd="0" presId="urn:microsoft.com/office/officeart/2005/8/layout/vList5"/>
    <dgm:cxn modelId="{9F5A04AA-26E4-4701-86D6-EFB507C941E1}" type="presParOf" srcId="{0C116792-3BB3-47C2-9973-F767E26DA0AF}" destId="{251EB748-A059-4AD2-AF7F-A9A9453A5255}" srcOrd="0" destOrd="0" presId="urn:microsoft.com/office/officeart/2005/8/layout/vList5"/>
    <dgm:cxn modelId="{565422B4-345D-4E36-8BD7-1EA66C17017F}" type="presParOf" srcId="{0C116792-3BB3-47C2-9973-F767E26DA0AF}" destId="{0B0D0746-4E50-4D94-9693-769E54B11EE8}" srcOrd="1" destOrd="0" presId="urn:microsoft.com/office/officeart/2005/8/layout/vList5"/>
    <dgm:cxn modelId="{04E1171D-1D0C-40A4-8730-5DBDD4DF1B25}" type="presParOf" srcId="{7326D98C-B8A0-41E2-BE0A-BB26D2DF0255}" destId="{A6219D5E-FC6C-49DD-BBE3-C8030CD88F71}" srcOrd="1" destOrd="0" presId="urn:microsoft.com/office/officeart/2005/8/layout/vList5"/>
    <dgm:cxn modelId="{DCA179F6-8667-45CA-BFA8-97C65A0E90B1}" type="presParOf" srcId="{7326D98C-B8A0-41E2-BE0A-BB26D2DF0255}" destId="{177F72A6-ECC5-4E78-8630-D28BCDBBD6B8}" srcOrd="2" destOrd="0" presId="urn:microsoft.com/office/officeart/2005/8/layout/vList5"/>
    <dgm:cxn modelId="{3234CDE8-83E5-4CC4-AAD8-D7B88F7B66B8}" type="presParOf" srcId="{177F72A6-ECC5-4E78-8630-D28BCDBBD6B8}" destId="{3B0EA801-3B93-47C4-ABD5-7BD40F0E5CC3}" srcOrd="0" destOrd="0" presId="urn:microsoft.com/office/officeart/2005/8/layout/vList5"/>
    <dgm:cxn modelId="{1CED10C8-6350-488D-9019-807D4996A569}" type="presParOf" srcId="{7326D98C-B8A0-41E2-BE0A-BB26D2DF0255}" destId="{98BE9764-022B-491B-B675-AF22DBA01D74}" srcOrd="3" destOrd="0" presId="urn:microsoft.com/office/officeart/2005/8/layout/vList5"/>
    <dgm:cxn modelId="{F35180D6-BEA8-4BB2-B006-5A1AA1E9A26F}" type="presParOf" srcId="{7326D98C-B8A0-41E2-BE0A-BB26D2DF0255}" destId="{86A3CBFD-F35E-4874-832A-D3B88AFA87D0}" srcOrd="4" destOrd="0" presId="urn:microsoft.com/office/officeart/2005/8/layout/vList5"/>
    <dgm:cxn modelId="{4C214753-B412-46EC-9151-2155D208C499}" type="presParOf" srcId="{86A3CBFD-F35E-4874-832A-D3B88AFA87D0}" destId="{1032F512-5490-4AA1-B57E-AAFCBC722CBE}" srcOrd="0" destOrd="0" presId="urn:microsoft.com/office/officeart/2005/8/layout/vList5"/>
    <dgm:cxn modelId="{DD5456EE-1DA9-4FE6-8B00-DFA18326EE3B}" type="presParOf" srcId="{86A3CBFD-F35E-4874-832A-D3B88AFA87D0}" destId="{D94DB949-0780-4AC6-9B5B-D14ABE73ED6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59DAE-B44E-4778-9BBF-39DB0AF1F33F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BE"/>
        </a:p>
      </dgm:t>
    </dgm:pt>
    <dgm:pt modelId="{7A764D48-F9A3-4B86-8E34-D4784EE3FFDC}">
      <dgm:prSet custT="1"/>
      <dgm:spPr/>
      <dgm:t>
        <a:bodyPr/>
        <a:lstStyle/>
        <a:p>
          <a:pPr algn="l" rtl="0"/>
          <a:r>
            <a:rPr lang="fr-BE" sz="2200" b="1" u="none" dirty="0" smtClean="0"/>
            <a:t>Depuis 2017, </a:t>
          </a:r>
        </a:p>
        <a:p>
          <a:pPr algn="l" rtl="0"/>
          <a:r>
            <a:rPr lang="fr-BE" sz="2200" b="1" u="none" dirty="0" smtClean="0"/>
            <a:t>10 certificats sont disponibles via Mon DOSSIER</a:t>
          </a:r>
          <a:endParaRPr lang="fr-BE" sz="2200" b="1" u="none" dirty="0"/>
        </a:p>
      </dgm:t>
    </dgm:pt>
    <dgm:pt modelId="{CA40F94B-BF67-40E9-B676-A854881F7CD4}" type="parTrans" cxnId="{738137F4-BB06-40E6-A296-BDD95ECF13CA}">
      <dgm:prSet/>
      <dgm:spPr/>
      <dgm:t>
        <a:bodyPr/>
        <a:lstStyle/>
        <a:p>
          <a:endParaRPr lang="fr-BE"/>
        </a:p>
      </dgm:t>
    </dgm:pt>
    <dgm:pt modelId="{2894E205-502E-4A5A-9293-86F9BAD54C2A}" type="sibTrans" cxnId="{738137F4-BB06-40E6-A296-BDD95ECF13CA}">
      <dgm:prSet/>
      <dgm:spPr/>
      <dgm:t>
        <a:bodyPr/>
        <a:lstStyle/>
        <a:p>
          <a:endParaRPr lang="fr-BE"/>
        </a:p>
      </dgm:t>
    </dgm:pt>
    <dgm:pt modelId="{5A2028EA-03A0-4F0F-8F84-A9A6958AD2F6}">
      <dgm:prSet custT="1"/>
      <dgm:spPr/>
      <dgm:t>
        <a:bodyPr/>
        <a:lstStyle/>
        <a:p>
          <a:pPr rtl="0"/>
          <a:r>
            <a:rPr lang="fr-BE" sz="2200" dirty="0" smtClean="0"/>
            <a:t>1) extrait des registres</a:t>
          </a:r>
          <a:endParaRPr lang="fr-BE" sz="2200" dirty="0"/>
        </a:p>
      </dgm:t>
    </dgm:pt>
    <dgm:pt modelId="{0A47598B-4D94-47A5-8977-2206312077AD}" type="parTrans" cxnId="{1C771F50-3F6A-44E3-828C-76676032E071}">
      <dgm:prSet/>
      <dgm:spPr/>
      <dgm:t>
        <a:bodyPr/>
        <a:lstStyle/>
        <a:p>
          <a:endParaRPr lang="fr-BE"/>
        </a:p>
      </dgm:t>
    </dgm:pt>
    <dgm:pt modelId="{A736919B-07A4-4AD5-B938-2BB8E28FE187}" type="sibTrans" cxnId="{1C771F50-3F6A-44E3-828C-76676032E071}">
      <dgm:prSet/>
      <dgm:spPr/>
      <dgm:t>
        <a:bodyPr/>
        <a:lstStyle/>
        <a:p>
          <a:endParaRPr lang="fr-BE"/>
        </a:p>
      </dgm:t>
    </dgm:pt>
    <dgm:pt modelId="{E9C053B7-DF19-4C17-943A-AED197AD2CC4}">
      <dgm:prSet custT="1"/>
      <dgm:spPr/>
      <dgm:t>
        <a:bodyPr/>
        <a:lstStyle/>
        <a:p>
          <a:pPr rtl="0"/>
          <a:r>
            <a:rPr lang="fr-BE" sz="2200" dirty="0" smtClean="0"/>
            <a:t>2) certificat de résidence principale </a:t>
          </a:r>
          <a:endParaRPr lang="fr-BE" sz="2200" dirty="0"/>
        </a:p>
      </dgm:t>
    </dgm:pt>
    <dgm:pt modelId="{EB6DA3F8-339B-42EC-A16B-7C84F5E9DC2B}" type="parTrans" cxnId="{4E5E0883-31F9-4B29-B1EC-2B00B16BDA29}">
      <dgm:prSet/>
      <dgm:spPr/>
      <dgm:t>
        <a:bodyPr/>
        <a:lstStyle/>
        <a:p>
          <a:endParaRPr lang="fr-BE"/>
        </a:p>
      </dgm:t>
    </dgm:pt>
    <dgm:pt modelId="{0E4CA5EB-7112-4FE1-95DD-307AB3C4995C}" type="sibTrans" cxnId="{4E5E0883-31F9-4B29-B1EC-2B00B16BDA29}">
      <dgm:prSet/>
      <dgm:spPr/>
      <dgm:t>
        <a:bodyPr/>
        <a:lstStyle/>
        <a:p>
          <a:endParaRPr lang="fr-BE"/>
        </a:p>
      </dgm:t>
    </dgm:pt>
    <dgm:pt modelId="{E0A27A48-CD8A-4980-8813-00E82DEAB995}">
      <dgm:prSet custT="1"/>
      <dgm:spPr/>
      <dgm:t>
        <a:bodyPr/>
        <a:lstStyle/>
        <a:p>
          <a:pPr rtl="0"/>
          <a:r>
            <a:rPr lang="fr-BE" sz="2200" dirty="0" smtClean="0"/>
            <a:t>3) certificat de résidence principale avec historique</a:t>
          </a:r>
          <a:endParaRPr lang="fr-BE" sz="2200" dirty="0"/>
        </a:p>
      </dgm:t>
    </dgm:pt>
    <dgm:pt modelId="{E85841FD-20DE-47AF-8FC4-7245A3D281A3}" type="parTrans" cxnId="{BAD64306-8AF2-4477-8547-759CF2765222}">
      <dgm:prSet/>
      <dgm:spPr/>
      <dgm:t>
        <a:bodyPr/>
        <a:lstStyle/>
        <a:p>
          <a:endParaRPr lang="fr-BE"/>
        </a:p>
      </dgm:t>
    </dgm:pt>
    <dgm:pt modelId="{881DB3C8-EA49-4F74-AFCF-9A126BD197B4}" type="sibTrans" cxnId="{BAD64306-8AF2-4477-8547-759CF2765222}">
      <dgm:prSet/>
      <dgm:spPr/>
      <dgm:t>
        <a:bodyPr/>
        <a:lstStyle/>
        <a:p>
          <a:endParaRPr lang="fr-BE"/>
        </a:p>
      </dgm:t>
    </dgm:pt>
    <dgm:pt modelId="{68587270-39AB-4802-A539-0D36890832E2}">
      <dgm:prSet custT="1"/>
      <dgm:spPr/>
      <dgm:t>
        <a:bodyPr/>
        <a:lstStyle/>
        <a:p>
          <a:pPr rtl="0"/>
          <a:r>
            <a:rPr lang="fr-BE" sz="2200" dirty="0" smtClean="0"/>
            <a:t>4) certificat de composition de ménage </a:t>
          </a:r>
          <a:endParaRPr lang="fr-BE" sz="2200" dirty="0"/>
        </a:p>
      </dgm:t>
    </dgm:pt>
    <dgm:pt modelId="{A3796A80-33AB-4B59-B576-CCED6A18842E}" type="parTrans" cxnId="{405F0D48-432C-4A98-B847-677622A01A07}">
      <dgm:prSet/>
      <dgm:spPr/>
      <dgm:t>
        <a:bodyPr/>
        <a:lstStyle/>
        <a:p>
          <a:endParaRPr lang="fr-BE"/>
        </a:p>
      </dgm:t>
    </dgm:pt>
    <dgm:pt modelId="{385728D7-A631-49F2-84AB-0BEE39791714}" type="sibTrans" cxnId="{405F0D48-432C-4A98-B847-677622A01A07}">
      <dgm:prSet/>
      <dgm:spPr/>
      <dgm:t>
        <a:bodyPr/>
        <a:lstStyle/>
        <a:p>
          <a:endParaRPr lang="fr-BE"/>
        </a:p>
      </dgm:t>
    </dgm:pt>
    <dgm:pt modelId="{3375AACC-07C8-4E86-8E38-BE9689AED666}">
      <dgm:prSet custT="1"/>
      <dgm:spPr/>
      <dgm:t>
        <a:bodyPr/>
        <a:lstStyle/>
        <a:p>
          <a:pPr rtl="0"/>
          <a:r>
            <a:rPr lang="fr-BE" sz="2200" dirty="0" smtClean="0"/>
            <a:t>5) certificat de vie</a:t>
          </a:r>
          <a:endParaRPr lang="fr-BE" sz="2200" dirty="0"/>
        </a:p>
      </dgm:t>
    </dgm:pt>
    <dgm:pt modelId="{C09E9C69-59BD-4EE4-BB22-362B8A89A6AD}" type="parTrans" cxnId="{B44A6BD0-38CE-44B7-A7AB-17988F5AE487}">
      <dgm:prSet/>
      <dgm:spPr/>
      <dgm:t>
        <a:bodyPr/>
        <a:lstStyle/>
        <a:p>
          <a:endParaRPr lang="fr-BE"/>
        </a:p>
      </dgm:t>
    </dgm:pt>
    <dgm:pt modelId="{ADF9F53A-CEA9-4E0F-8744-DCB28D383B4A}" type="sibTrans" cxnId="{B44A6BD0-38CE-44B7-A7AB-17988F5AE487}">
      <dgm:prSet/>
      <dgm:spPr/>
      <dgm:t>
        <a:bodyPr/>
        <a:lstStyle/>
        <a:p>
          <a:endParaRPr lang="fr-BE"/>
        </a:p>
      </dgm:t>
    </dgm:pt>
    <dgm:pt modelId="{6683CD6B-B5C7-4E36-8C1E-A6F7D9438F37}">
      <dgm:prSet custT="1"/>
      <dgm:spPr/>
      <dgm:t>
        <a:bodyPr/>
        <a:lstStyle/>
        <a:p>
          <a:pPr rtl="0"/>
          <a:r>
            <a:rPr lang="fr-BE" sz="2200" smtClean="0"/>
            <a:t>6) certificat de nationalité belge</a:t>
          </a:r>
          <a:endParaRPr lang="fr-BE" sz="2200" dirty="0"/>
        </a:p>
      </dgm:t>
    </dgm:pt>
    <dgm:pt modelId="{7543A681-EE02-4ACD-9AA3-552A0F4F36AE}" type="parTrans" cxnId="{0B3504C2-5947-445D-AB74-13EEF5C2B081}">
      <dgm:prSet/>
      <dgm:spPr/>
      <dgm:t>
        <a:bodyPr/>
        <a:lstStyle/>
        <a:p>
          <a:endParaRPr lang="fr-BE"/>
        </a:p>
      </dgm:t>
    </dgm:pt>
    <dgm:pt modelId="{C8448F9D-89BD-41CE-84D9-254131FD6952}" type="sibTrans" cxnId="{0B3504C2-5947-445D-AB74-13EEF5C2B081}">
      <dgm:prSet/>
      <dgm:spPr/>
      <dgm:t>
        <a:bodyPr/>
        <a:lstStyle/>
        <a:p>
          <a:endParaRPr lang="fr-BE"/>
        </a:p>
      </dgm:t>
    </dgm:pt>
    <dgm:pt modelId="{F8A957F1-1511-4F2B-A77D-BA3BBE1C5A1B}">
      <dgm:prSet custT="1"/>
      <dgm:spPr/>
      <dgm:t>
        <a:bodyPr/>
        <a:lstStyle/>
        <a:p>
          <a:pPr rtl="0"/>
          <a:r>
            <a:rPr lang="fr-BE" sz="2200" dirty="0" smtClean="0"/>
            <a:t>7) certificat d’un électeur belge</a:t>
          </a:r>
          <a:endParaRPr lang="fr-BE" sz="2200" dirty="0"/>
        </a:p>
      </dgm:t>
    </dgm:pt>
    <dgm:pt modelId="{EE2D0500-4B3A-4136-AA82-A4D1FBCB92D0}" type="parTrans" cxnId="{B1FA3CA2-0F7B-400A-B7DE-94E1ACEC809B}">
      <dgm:prSet/>
      <dgm:spPr/>
      <dgm:t>
        <a:bodyPr/>
        <a:lstStyle/>
        <a:p>
          <a:endParaRPr lang="fr-BE"/>
        </a:p>
      </dgm:t>
    </dgm:pt>
    <dgm:pt modelId="{9F291D33-3E63-470D-8280-124DA2EC909C}" type="sibTrans" cxnId="{B1FA3CA2-0F7B-400A-B7DE-94E1ACEC809B}">
      <dgm:prSet/>
      <dgm:spPr/>
      <dgm:t>
        <a:bodyPr/>
        <a:lstStyle/>
        <a:p>
          <a:endParaRPr lang="fr-BE"/>
        </a:p>
      </dgm:t>
    </dgm:pt>
    <dgm:pt modelId="{D01A8C40-F7DE-4812-880C-C826E9B036D3}">
      <dgm:prSet custT="1"/>
      <dgm:spPr/>
      <dgm:t>
        <a:bodyPr/>
        <a:lstStyle/>
        <a:p>
          <a:pPr rtl="0"/>
          <a:r>
            <a:rPr lang="fr-BE" sz="2200" dirty="0" smtClean="0"/>
            <a:t>8) certificat de cohabitation légale</a:t>
          </a:r>
          <a:endParaRPr lang="fr-BE" sz="2200" dirty="0"/>
        </a:p>
      </dgm:t>
    </dgm:pt>
    <dgm:pt modelId="{810969FA-6E37-4871-85C7-907F4A550273}" type="parTrans" cxnId="{4C967FB2-B4FB-4CC5-8058-3DF31D7CABFA}">
      <dgm:prSet/>
      <dgm:spPr/>
      <dgm:t>
        <a:bodyPr/>
        <a:lstStyle/>
        <a:p>
          <a:endParaRPr lang="fr-BE"/>
        </a:p>
      </dgm:t>
    </dgm:pt>
    <dgm:pt modelId="{CBA05EF1-FCFA-4EFA-8848-A933724E7448}" type="sibTrans" cxnId="{4C967FB2-B4FB-4CC5-8058-3DF31D7CABFA}">
      <dgm:prSet/>
      <dgm:spPr/>
      <dgm:t>
        <a:bodyPr/>
        <a:lstStyle/>
        <a:p>
          <a:endParaRPr lang="fr-BE"/>
        </a:p>
      </dgm:t>
    </dgm:pt>
    <dgm:pt modelId="{3ED3030B-C010-4F1A-B25F-ACC20652EB3B}">
      <dgm:prSet custT="1"/>
      <dgm:spPr/>
      <dgm:t>
        <a:bodyPr/>
        <a:lstStyle/>
        <a:p>
          <a:pPr rtl="0"/>
          <a:r>
            <a:rPr lang="fr-BE" sz="2200" dirty="0" smtClean="0"/>
            <a:t>9) certificat de résidence en vue d’un mariage</a:t>
          </a:r>
          <a:endParaRPr lang="fr-BE" sz="2200" dirty="0"/>
        </a:p>
      </dgm:t>
    </dgm:pt>
    <dgm:pt modelId="{A391C19C-394B-41E4-91AB-88AB8963AEA4}" type="parTrans" cxnId="{11C98E25-85DF-439A-98D0-1E84783D8FFC}">
      <dgm:prSet/>
      <dgm:spPr/>
      <dgm:t>
        <a:bodyPr/>
        <a:lstStyle/>
        <a:p>
          <a:endParaRPr lang="fr-BE"/>
        </a:p>
      </dgm:t>
    </dgm:pt>
    <dgm:pt modelId="{E5234390-7A4C-4988-A213-568221F2B707}" type="sibTrans" cxnId="{11C98E25-85DF-439A-98D0-1E84783D8FFC}">
      <dgm:prSet/>
      <dgm:spPr/>
      <dgm:t>
        <a:bodyPr/>
        <a:lstStyle/>
        <a:p>
          <a:endParaRPr lang="fr-BE"/>
        </a:p>
      </dgm:t>
    </dgm:pt>
    <dgm:pt modelId="{1A48AAF4-CFDC-4566-8DBD-8B2368836DF0}">
      <dgm:prSet custT="1"/>
      <dgm:spPr/>
      <dgm:t>
        <a:bodyPr/>
        <a:lstStyle/>
        <a:p>
          <a:pPr rtl="0"/>
          <a:r>
            <a:rPr lang="fr-BE" sz="2200" dirty="0" smtClean="0"/>
            <a:t>10) certificat du mode de sépulture et/ou rites</a:t>
          </a:r>
          <a:endParaRPr lang="fr-BE" sz="2200" dirty="0"/>
        </a:p>
      </dgm:t>
    </dgm:pt>
    <dgm:pt modelId="{AA4281C8-2E86-4C8F-9150-27AE5626B5E7}" type="parTrans" cxnId="{141297C2-1372-4D54-A8F6-303BDAF635C7}">
      <dgm:prSet/>
      <dgm:spPr/>
      <dgm:t>
        <a:bodyPr/>
        <a:lstStyle/>
        <a:p>
          <a:endParaRPr lang="fr-BE"/>
        </a:p>
      </dgm:t>
    </dgm:pt>
    <dgm:pt modelId="{A5D6F9C3-218E-4AD2-94C3-66C3F07F374E}" type="sibTrans" cxnId="{141297C2-1372-4D54-A8F6-303BDAF635C7}">
      <dgm:prSet/>
      <dgm:spPr/>
      <dgm:t>
        <a:bodyPr/>
        <a:lstStyle/>
        <a:p>
          <a:endParaRPr lang="fr-BE"/>
        </a:p>
      </dgm:t>
    </dgm:pt>
    <dgm:pt modelId="{1F963870-AFD2-407E-A6FC-F50C43DF6E8B}" type="pres">
      <dgm:prSet presAssocID="{29F59DAE-B44E-4778-9BBF-39DB0AF1F3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219F5D7-22E1-4F83-81B6-BC04D9C3BFD7}" type="pres">
      <dgm:prSet presAssocID="{7A764D48-F9A3-4B86-8E34-D4784EE3FFDC}" presName="linNode" presStyleCnt="0"/>
      <dgm:spPr/>
      <dgm:t>
        <a:bodyPr/>
        <a:lstStyle/>
        <a:p>
          <a:endParaRPr lang="fr-BE"/>
        </a:p>
      </dgm:t>
    </dgm:pt>
    <dgm:pt modelId="{B0762365-D561-4373-A2BA-ECF22530BA97}" type="pres">
      <dgm:prSet presAssocID="{7A764D48-F9A3-4B86-8E34-D4784EE3FFDC}" presName="parentText" presStyleLbl="node1" presStyleIdx="0" presStyleCnt="1" custScaleX="82925" custScaleY="70339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9AEF83A-7ACD-42C7-BCA5-988534B80711}" type="pres">
      <dgm:prSet presAssocID="{7A764D48-F9A3-4B86-8E34-D4784EE3FFDC}" presName="descendantText" presStyleLbl="alignAccFollowNode1" presStyleIdx="0" presStyleCnt="1" custScaleX="181925" custScaleY="11497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405F0D48-432C-4A98-B847-677622A01A07}" srcId="{7A764D48-F9A3-4B86-8E34-D4784EE3FFDC}" destId="{68587270-39AB-4802-A539-0D36890832E2}" srcOrd="3" destOrd="0" parTransId="{A3796A80-33AB-4B59-B576-CCED6A18842E}" sibTransId="{385728D7-A631-49F2-84AB-0BEE39791714}"/>
    <dgm:cxn modelId="{4C967FB2-B4FB-4CC5-8058-3DF31D7CABFA}" srcId="{7A764D48-F9A3-4B86-8E34-D4784EE3FFDC}" destId="{D01A8C40-F7DE-4812-880C-C826E9B036D3}" srcOrd="7" destOrd="0" parTransId="{810969FA-6E37-4871-85C7-907F4A550273}" sibTransId="{CBA05EF1-FCFA-4EFA-8848-A933724E7448}"/>
    <dgm:cxn modelId="{E815FBD5-5684-4219-8FD9-ED2DF1375702}" type="presOf" srcId="{29F59DAE-B44E-4778-9BBF-39DB0AF1F33F}" destId="{1F963870-AFD2-407E-A6FC-F50C43DF6E8B}" srcOrd="0" destOrd="0" presId="urn:microsoft.com/office/officeart/2005/8/layout/vList5"/>
    <dgm:cxn modelId="{C1CB7471-8EA2-47E7-94C2-BB5C7AE6B020}" type="presOf" srcId="{F8A957F1-1511-4F2B-A77D-BA3BBE1C5A1B}" destId="{89AEF83A-7ACD-42C7-BCA5-988534B80711}" srcOrd="0" destOrd="6" presId="urn:microsoft.com/office/officeart/2005/8/layout/vList5"/>
    <dgm:cxn modelId="{0B3504C2-5947-445D-AB74-13EEF5C2B081}" srcId="{7A764D48-F9A3-4B86-8E34-D4784EE3FFDC}" destId="{6683CD6B-B5C7-4E36-8C1E-A6F7D9438F37}" srcOrd="5" destOrd="0" parTransId="{7543A681-EE02-4ACD-9AA3-552A0F4F36AE}" sibTransId="{C8448F9D-89BD-41CE-84D9-254131FD6952}"/>
    <dgm:cxn modelId="{B44A6BD0-38CE-44B7-A7AB-17988F5AE487}" srcId="{7A764D48-F9A3-4B86-8E34-D4784EE3FFDC}" destId="{3375AACC-07C8-4E86-8E38-BE9689AED666}" srcOrd="4" destOrd="0" parTransId="{C09E9C69-59BD-4EE4-BB22-362B8A89A6AD}" sibTransId="{ADF9F53A-CEA9-4E0F-8744-DCB28D383B4A}"/>
    <dgm:cxn modelId="{1C771F50-3F6A-44E3-828C-76676032E071}" srcId="{7A764D48-F9A3-4B86-8E34-D4784EE3FFDC}" destId="{5A2028EA-03A0-4F0F-8F84-A9A6958AD2F6}" srcOrd="0" destOrd="0" parTransId="{0A47598B-4D94-47A5-8977-2206312077AD}" sibTransId="{A736919B-07A4-4AD5-B938-2BB8E28FE187}"/>
    <dgm:cxn modelId="{B1FA3CA2-0F7B-400A-B7DE-94E1ACEC809B}" srcId="{7A764D48-F9A3-4B86-8E34-D4784EE3FFDC}" destId="{F8A957F1-1511-4F2B-A77D-BA3BBE1C5A1B}" srcOrd="6" destOrd="0" parTransId="{EE2D0500-4B3A-4136-AA82-A4D1FBCB92D0}" sibTransId="{9F291D33-3E63-470D-8280-124DA2EC909C}"/>
    <dgm:cxn modelId="{BAD64306-8AF2-4477-8547-759CF2765222}" srcId="{7A764D48-F9A3-4B86-8E34-D4784EE3FFDC}" destId="{E0A27A48-CD8A-4980-8813-00E82DEAB995}" srcOrd="2" destOrd="0" parTransId="{E85841FD-20DE-47AF-8FC4-7245A3D281A3}" sibTransId="{881DB3C8-EA49-4F74-AFCF-9A126BD197B4}"/>
    <dgm:cxn modelId="{7D0E9768-1105-4039-8DE2-4D25879F6EAD}" type="presOf" srcId="{D01A8C40-F7DE-4812-880C-C826E9B036D3}" destId="{89AEF83A-7ACD-42C7-BCA5-988534B80711}" srcOrd="0" destOrd="7" presId="urn:microsoft.com/office/officeart/2005/8/layout/vList5"/>
    <dgm:cxn modelId="{141297C2-1372-4D54-A8F6-303BDAF635C7}" srcId="{7A764D48-F9A3-4B86-8E34-D4784EE3FFDC}" destId="{1A48AAF4-CFDC-4566-8DBD-8B2368836DF0}" srcOrd="9" destOrd="0" parTransId="{AA4281C8-2E86-4C8F-9150-27AE5626B5E7}" sibTransId="{A5D6F9C3-218E-4AD2-94C3-66C3F07F374E}"/>
    <dgm:cxn modelId="{192C7310-C152-4AC8-80C3-5726CF5EF2EB}" type="presOf" srcId="{3375AACC-07C8-4E86-8E38-BE9689AED666}" destId="{89AEF83A-7ACD-42C7-BCA5-988534B80711}" srcOrd="0" destOrd="4" presId="urn:microsoft.com/office/officeart/2005/8/layout/vList5"/>
    <dgm:cxn modelId="{B04E9A88-7C68-426B-90A3-C5A2CC1C94F2}" type="presOf" srcId="{5A2028EA-03A0-4F0F-8F84-A9A6958AD2F6}" destId="{89AEF83A-7ACD-42C7-BCA5-988534B80711}" srcOrd="0" destOrd="0" presId="urn:microsoft.com/office/officeart/2005/8/layout/vList5"/>
    <dgm:cxn modelId="{8A398102-E000-4CAC-9F6C-B80619AC8A56}" type="presOf" srcId="{3ED3030B-C010-4F1A-B25F-ACC20652EB3B}" destId="{89AEF83A-7ACD-42C7-BCA5-988534B80711}" srcOrd="0" destOrd="8" presId="urn:microsoft.com/office/officeart/2005/8/layout/vList5"/>
    <dgm:cxn modelId="{738137F4-BB06-40E6-A296-BDD95ECF13CA}" srcId="{29F59DAE-B44E-4778-9BBF-39DB0AF1F33F}" destId="{7A764D48-F9A3-4B86-8E34-D4784EE3FFDC}" srcOrd="0" destOrd="0" parTransId="{CA40F94B-BF67-40E9-B676-A854881F7CD4}" sibTransId="{2894E205-502E-4A5A-9293-86F9BAD54C2A}"/>
    <dgm:cxn modelId="{F79E5A34-2E50-4CB9-9B4F-22442F434BA3}" type="presOf" srcId="{6683CD6B-B5C7-4E36-8C1E-A6F7D9438F37}" destId="{89AEF83A-7ACD-42C7-BCA5-988534B80711}" srcOrd="0" destOrd="5" presId="urn:microsoft.com/office/officeart/2005/8/layout/vList5"/>
    <dgm:cxn modelId="{5210019B-8662-4136-BAC4-8FCF31DACECA}" type="presOf" srcId="{1A48AAF4-CFDC-4566-8DBD-8B2368836DF0}" destId="{89AEF83A-7ACD-42C7-BCA5-988534B80711}" srcOrd="0" destOrd="9" presId="urn:microsoft.com/office/officeart/2005/8/layout/vList5"/>
    <dgm:cxn modelId="{11C98E25-85DF-439A-98D0-1E84783D8FFC}" srcId="{7A764D48-F9A3-4B86-8E34-D4784EE3FFDC}" destId="{3ED3030B-C010-4F1A-B25F-ACC20652EB3B}" srcOrd="8" destOrd="0" parTransId="{A391C19C-394B-41E4-91AB-88AB8963AEA4}" sibTransId="{E5234390-7A4C-4988-A213-568221F2B707}"/>
    <dgm:cxn modelId="{1CB35BC5-BA71-45D4-9432-780B8F8B1F40}" type="presOf" srcId="{E9C053B7-DF19-4C17-943A-AED197AD2CC4}" destId="{89AEF83A-7ACD-42C7-BCA5-988534B80711}" srcOrd="0" destOrd="1" presId="urn:microsoft.com/office/officeart/2005/8/layout/vList5"/>
    <dgm:cxn modelId="{33963880-A578-45F9-A77B-444C4B9BDD3E}" type="presOf" srcId="{7A764D48-F9A3-4B86-8E34-D4784EE3FFDC}" destId="{B0762365-D561-4373-A2BA-ECF22530BA97}" srcOrd="0" destOrd="0" presId="urn:microsoft.com/office/officeart/2005/8/layout/vList5"/>
    <dgm:cxn modelId="{4E5E0883-31F9-4B29-B1EC-2B00B16BDA29}" srcId="{7A764D48-F9A3-4B86-8E34-D4784EE3FFDC}" destId="{E9C053B7-DF19-4C17-943A-AED197AD2CC4}" srcOrd="1" destOrd="0" parTransId="{EB6DA3F8-339B-42EC-A16B-7C84F5E9DC2B}" sibTransId="{0E4CA5EB-7112-4FE1-95DD-307AB3C4995C}"/>
    <dgm:cxn modelId="{9158DC81-D94B-4C97-8064-F2631BD549D6}" type="presOf" srcId="{E0A27A48-CD8A-4980-8813-00E82DEAB995}" destId="{89AEF83A-7ACD-42C7-BCA5-988534B80711}" srcOrd="0" destOrd="2" presId="urn:microsoft.com/office/officeart/2005/8/layout/vList5"/>
    <dgm:cxn modelId="{C5941A84-6C05-46E7-9247-03274EBD195B}" type="presOf" srcId="{68587270-39AB-4802-A539-0D36890832E2}" destId="{89AEF83A-7ACD-42C7-BCA5-988534B80711}" srcOrd="0" destOrd="3" presId="urn:microsoft.com/office/officeart/2005/8/layout/vList5"/>
    <dgm:cxn modelId="{DC65C2C9-E342-4606-96F3-8730ED0524B8}" type="presParOf" srcId="{1F963870-AFD2-407E-A6FC-F50C43DF6E8B}" destId="{4219F5D7-22E1-4F83-81B6-BC04D9C3BFD7}" srcOrd="0" destOrd="0" presId="urn:microsoft.com/office/officeart/2005/8/layout/vList5"/>
    <dgm:cxn modelId="{91748D96-4373-4775-A7E1-F37ED6CB0B29}" type="presParOf" srcId="{4219F5D7-22E1-4F83-81B6-BC04D9C3BFD7}" destId="{B0762365-D561-4373-A2BA-ECF22530BA97}" srcOrd="0" destOrd="0" presId="urn:microsoft.com/office/officeart/2005/8/layout/vList5"/>
    <dgm:cxn modelId="{CD351023-3295-4493-BCBF-52F464291CD3}" type="presParOf" srcId="{4219F5D7-22E1-4F83-81B6-BC04D9C3BFD7}" destId="{89AEF83A-7ACD-42C7-BCA5-988534B807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28785-5693-4944-9CC0-45626C092195}" type="doc">
      <dgm:prSet loTypeId="urn:microsoft.com/office/officeart/2005/8/layout/radial5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fr-BE"/>
        </a:p>
      </dgm:t>
    </dgm:pt>
    <dgm:pt modelId="{C7D21FB5-380E-491B-9413-9812B120312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fr-BE" sz="2000" b="1" i="1" u="none" dirty="0" smtClean="0"/>
            <a:t>Avantages</a:t>
          </a:r>
          <a:endParaRPr lang="fr-BE" sz="2000" b="1" u="none" dirty="0"/>
        </a:p>
      </dgm:t>
    </dgm:pt>
    <dgm:pt modelId="{9A43D8DC-BBA1-4074-B03C-8A81ED1F8E44}" type="parTrans" cxnId="{DE480C1A-130B-410E-A5CF-21AECFD176E1}">
      <dgm:prSet/>
      <dgm:spPr/>
      <dgm:t>
        <a:bodyPr/>
        <a:lstStyle/>
        <a:p>
          <a:endParaRPr lang="fr-BE"/>
        </a:p>
      </dgm:t>
    </dgm:pt>
    <dgm:pt modelId="{309B249E-D43E-424F-A383-973E844AD3E8}" type="sibTrans" cxnId="{DE480C1A-130B-410E-A5CF-21AECFD176E1}">
      <dgm:prSet/>
      <dgm:spPr/>
      <dgm:t>
        <a:bodyPr/>
        <a:lstStyle/>
        <a:p>
          <a:endParaRPr lang="fr-BE"/>
        </a:p>
      </dgm:t>
    </dgm:pt>
    <dgm:pt modelId="{CDF77348-963F-40D5-9337-478E5D8708C6}">
      <dgm:prSet custT="1"/>
      <dgm:spPr/>
      <dgm:t>
        <a:bodyPr/>
        <a:lstStyle/>
        <a:p>
          <a:pPr rtl="0"/>
          <a:r>
            <a:rPr lang="fr-FR" sz="1800" b="1" dirty="0" smtClean="0"/>
            <a:t>Pas de déplacement</a:t>
          </a:r>
          <a:endParaRPr lang="fr-BE" sz="1800" b="1" dirty="0"/>
        </a:p>
      </dgm:t>
    </dgm:pt>
    <dgm:pt modelId="{490C0985-DE8E-49DA-B151-44714C810039}" type="parTrans" cxnId="{F0E843FB-F29B-4B98-8D72-5003C5DDEEBD}">
      <dgm:prSet custT="1"/>
      <dgm:spPr/>
      <dgm:t>
        <a:bodyPr/>
        <a:lstStyle/>
        <a:p>
          <a:endParaRPr lang="fr-BE" sz="1050"/>
        </a:p>
      </dgm:t>
    </dgm:pt>
    <dgm:pt modelId="{E17B56CC-18A9-46BB-82D9-90445E66B032}" type="sibTrans" cxnId="{F0E843FB-F29B-4B98-8D72-5003C5DDEEBD}">
      <dgm:prSet/>
      <dgm:spPr/>
      <dgm:t>
        <a:bodyPr/>
        <a:lstStyle/>
        <a:p>
          <a:endParaRPr lang="fr-BE"/>
        </a:p>
      </dgm:t>
    </dgm:pt>
    <dgm:pt modelId="{9FD2BD49-5EE3-4396-92C5-1D5BF6006619}">
      <dgm:prSet custT="1"/>
      <dgm:spPr/>
      <dgm:t>
        <a:bodyPr/>
        <a:lstStyle/>
        <a:p>
          <a:pPr rtl="0"/>
          <a:r>
            <a:rPr lang="fr-FR" sz="1800" b="1" dirty="0" smtClean="0"/>
            <a:t>24 h/7 J</a:t>
          </a:r>
          <a:endParaRPr lang="fr-BE" sz="1800" b="1" dirty="0"/>
        </a:p>
      </dgm:t>
    </dgm:pt>
    <dgm:pt modelId="{4FC97339-10F2-415E-9304-97A68992BE84}" type="parTrans" cxnId="{CE9C3705-9643-40D6-9883-4BDDBA84EC0F}">
      <dgm:prSet custT="1"/>
      <dgm:spPr/>
      <dgm:t>
        <a:bodyPr/>
        <a:lstStyle/>
        <a:p>
          <a:endParaRPr lang="fr-BE" sz="1050"/>
        </a:p>
      </dgm:t>
    </dgm:pt>
    <dgm:pt modelId="{2A1819EB-33CB-4FC6-B651-556D2655E56F}" type="sibTrans" cxnId="{CE9C3705-9643-40D6-9883-4BDDBA84EC0F}">
      <dgm:prSet/>
      <dgm:spPr/>
      <dgm:t>
        <a:bodyPr/>
        <a:lstStyle/>
        <a:p>
          <a:endParaRPr lang="fr-BE"/>
        </a:p>
      </dgm:t>
    </dgm:pt>
    <dgm:pt modelId="{9F5ED024-CD4B-47C1-8B9F-5326AC7ECE8E}">
      <dgm:prSet custT="1"/>
      <dgm:spPr/>
      <dgm:t>
        <a:bodyPr/>
        <a:lstStyle/>
        <a:p>
          <a:pPr rtl="0"/>
          <a:r>
            <a:rPr lang="fr-FR" sz="1800" b="1" smtClean="0"/>
            <a:t>Gratuit</a:t>
          </a:r>
          <a:endParaRPr lang="fr-BE" sz="1800" b="1"/>
        </a:p>
      </dgm:t>
    </dgm:pt>
    <dgm:pt modelId="{F64A9858-D9A4-42AE-94AD-C4ACD47B4610}" type="parTrans" cxnId="{76F1DD93-20ED-4E6F-8D1E-F2E7E108610C}">
      <dgm:prSet custT="1"/>
      <dgm:spPr/>
      <dgm:t>
        <a:bodyPr/>
        <a:lstStyle/>
        <a:p>
          <a:endParaRPr lang="fr-BE" sz="1050"/>
        </a:p>
      </dgm:t>
    </dgm:pt>
    <dgm:pt modelId="{2ADA8E71-A717-4827-A9D1-893EDBA4C963}" type="sibTrans" cxnId="{76F1DD93-20ED-4E6F-8D1E-F2E7E108610C}">
      <dgm:prSet/>
      <dgm:spPr/>
      <dgm:t>
        <a:bodyPr/>
        <a:lstStyle/>
        <a:p>
          <a:endParaRPr lang="fr-BE"/>
        </a:p>
      </dgm:t>
    </dgm:pt>
    <dgm:pt modelId="{242F4FA9-902F-46A5-A7A1-CD9A65081C84}">
      <dgm:prSet custT="1"/>
      <dgm:spPr/>
      <dgm:t>
        <a:bodyPr/>
        <a:lstStyle/>
        <a:p>
          <a:pPr rtl="0"/>
          <a:r>
            <a:rPr lang="fr-FR" sz="1800" b="1" dirty="0" smtClean="0"/>
            <a:t>Plus sécurisé - </a:t>
          </a:r>
          <a:r>
            <a:rPr lang="fr-FR" sz="1600" b="0" dirty="0" smtClean="0"/>
            <a:t>signature contrôlable de manière électronique</a:t>
          </a:r>
          <a:endParaRPr lang="fr-BE" sz="1800" b="0" dirty="0"/>
        </a:p>
      </dgm:t>
    </dgm:pt>
    <dgm:pt modelId="{277C1A3F-F61D-4724-82A8-FBB7C29858FB}" type="parTrans" cxnId="{9A391E0F-3319-4C66-8E04-CD2068EFAC93}">
      <dgm:prSet custT="1"/>
      <dgm:spPr/>
      <dgm:t>
        <a:bodyPr/>
        <a:lstStyle/>
        <a:p>
          <a:endParaRPr lang="fr-BE" sz="1050"/>
        </a:p>
      </dgm:t>
    </dgm:pt>
    <dgm:pt modelId="{A425D4F6-B0FF-4FF3-9A28-D0C742C8669D}" type="sibTrans" cxnId="{9A391E0F-3319-4C66-8E04-CD2068EFAC93}">
      <dgm:prSet/>
      <dgm:spPr/>
      <dgm:t>
        <a:bodyPr/>
        <a:lstStyle/>
        <a:p>
          <a:endParaRPr lang="fr-BE"/>
        </a:p>
      </dgm:t>
    </dgm:pt>
    <dgm:pt modelId="{E6CD5158-3A6E-4711-9C42-E55704420C19}">
      <dgm:prSet custT="1"/>
      <dgm:spPr/>
      <dgm:t>
        <a:bodyPr/>
        <a:lstStyle/>
        <a:p>
          <a:pPr rtl="0"/>
          <a:r>
            <a:rPr lang="fr-FR" sz="1700" b="1" dirty="0" smtClean="0"/>
            <a:t>Environnement </a:t>
          </a:r>
          <a:r>
            <a:rPr lang="fr-FR" sz="1600" b="0" dirty="0" smtClean="0"/>
            <a:t>-  moins de papier et de déplacements</a:t>
          </a:r>
          <a:endParaRPr lang="fr-BE" sz="1700" b="0" dirty="0"/>
        </a:p>
      </dgm:t>
    </dgm:pt>
    <dgm:pt modelId="{C99EA977-89EE-487B-915E-0D5841C7056A}" type="parTrans" cxnId="{1164B865-9A12-4B7D-83B9-C682B2775DE0}">
      <dgm:prSet custT="1"/>
      <dgm:spPr/>
      <dgm:t>
        <a:bodyPr/>
        <a:lstStyle/>
        <a:p>
          <a:endParaRPr lang="fr-BE" sz="1050"/>
        </a:p>
      </dgm:t>
    </dgm:pt>
    <dgm:pt modelId="{93FF48F3-E398-4EF5-B046-8EC0F363F8BB}" type="sibTrans" cxnId="{1164B865-9A12-4B7D-83B9-C682B2775DE0}">
      <dgm:prSet/>
      <dgm:spPr/>
      <dgm:t>
        <a:bodyPr/>
        <a:lstStyle/>
        <a:p>
          <a:endParaRPr lang="fr-BE"/>
        </a:p>
      </dgm:t>
    </dgm:pt>
    <dgm:pt modelId="{1AEEC3EA-7E64-4170-BE4E-C025C08D233C}">
      <dgm:prSet custT="1"/>
      <dgm:spPr/>
      <dgm:t>
        <a:bodyPr/>
        <a:lstStyle/>
        <a:p>
          <a:pPr rtl="0"/>
          <a:r>
            <a:rPr lang="fr-FR" sz="1800" b="1" dirty="0" smtClean="0"/>
            <a:t>Communication plus rapide - </a:t>
          </a:r>
          <a:r>
            <a:rPr lang="fr-FR" sz="1600" b="0" dirty="0" smtClean="0"/>
            <a:t>données de contact du citoyen</a:t>
          </a:r>
          <a:endParaRPr lang="fr-BE" sz="1600" b="0" dirty="0"/>
        </a:p>
      </dgm:t>
    </dgm:pt>
    <dgm:pt modelId="{02455D14-23E5-4E4B-B7D4-7EB7AB9A9D2C}" type="parTrans" cxnId="{754B5AF0-07C1-4CFF-BF73-C4DFD4516B68}">
      <dgm:prSet custT="1"/>
      <dgm:spPr/>
      <dgm:t>
        <a:bodyPr/>
        <a:lstStyle/>
        <a:p>
          <a:endParaRPr lang="fr-BE" sz="1050"/>
        </a:p>
      </dgm:t>
    </dgm:pt>
    <dgm:pt modelId="{9CE7D6FD-FE11-442F-81B9-3B36C35CD4FE}" type="sibTrans" cxnId="{754B5AF0-07C1-4CFF-BF73-C4DFD4516B68}">
      <dgm:prSet/>
      <dgm:spPr/>
      <dgm:t>
        <a:bodyPr/>
        <a:lstStyle/>
        <a:p>
          <a:endParaRPr lang="fr-BE"/>
        </a:p>
      </dgm:t>
    </dgm:pt>
    <dgm:pt modelId="{FEA8EF3A-0025-43C0-B10A-5E7B95DB4E17}" type="pres">
      <dgm:prSet presAssocID="{04A28785-5693-4944-9CC0-45626C0921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A5943EF-EFCD-4B79-B90B-DC64B9F92152}" type="pres">
      <dgm:prSet presAssocID="{C7D21FB5-380E-491B-9413-9812B1203124}" presName="centerShape" presStyleLbl="node0" presStyleIdx="0" presStyleCnt="1" custScaleX="116834" custScaleY="113387"/>
      <dgm:spPr/>
      <dgm:t>
        <a:bodyPr/>
        <a:lstStyle/>
        <a:p>
          <a:endParaRPr lang="fr-BE"/>
        </a:p>
      </dgm:t>
    </dgm:pt>
    <dgm:pt modelId="{D1B49CA4-EB13-431A-90A0-CBDC29AA6E96}" type="pres">
      <dgm:prSet presAssocID="{490C0985-DE8E-49DA-B151-44714C810039}" presName="parTrans" presStyleLbl="sibTrans2D1" presStyleIdx="0" presStyleCnt="6"/>
      <dgm:spPr/>
      <dgm:t>
        <a:bodyPr/>
        <a:lstStyle/>
        <a:p>
          <a:endParaRPr lang="fr-BE"/>
        </a:p>
      </dgm:t>
    </dgm:pt>
    <dgm:pt modelId="{1494FFA2-7EAB-4F33-8298-8DB401252501}" type="pres">
      <dgm:prSet presAssocID="{490C0985-DE8E-49DA-B151-44714C810039}" presName="connectorText" presStyleLbl="sibTrans2D1" presStyleIdx="0" presStyleCnt="6"/>
      <dgm:spPr/>
      <dgm:t>
        <a:bodyPr/>
        <a:lstStyle/>
        <a:p>
          <a:endParaRPr lang="fr-BE"/>
        </a:p>
      </dgm:t>
    </dgm:pt>
    <dgm:pt modelId="{C8C305CF-943C-456F-9E2F-B67F518A6F82}" type="pres">
      <dgm:prSet presAssocID="{CDF77348-963F-40D5-9337-478E5D8708C6}" presName="node" presStyleLbl="node1" presStyleIdx="0" presStyleCnt="6" custScaleX="130689" custScaleY="128906" custRadScaleRad="99794" custRadScaleInc="-70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98D4A6A-134F-4991-8668-A0D69C5C0BA4}" type="pres">
      <dgm:prSet presAssocID="{4FC97339-10F2-415E-9304-97A68992BE84}" presName="parTrans" presStyleLbl="sibTrans2D1" presStyleIdx="1" presStyleCnt="6"/>
      <dgm:spPr/>
      <dgm:t>
        <a:bodyPr/>
        <a:lstStyle/>
        <a:p>
          <a:endParaRPr lang="fr-BE"/>
        </a:p>
      </dgm:t>
    </dgm:pt>
    <dgm:pt modelId="{5C4E8CD6-960C-465B-95FC-4697B4D3D4B1}" type="pres">
      <dgm:prSet presAssocID="{4FC97339-10F2-415E-9304-97A68992BE84}" presName="connectorText" presStyleLbl="sibTrans2D1" presStyleIdx="1" presStyleCnt="6"/>
      <dgm:spPr/>
      <dgm:t>
        <a:bodyPr/>
        <a:lstStyle/>
        <a:p>
          <a:endParaRPr lang="fr-BE"/>
        </a:p>
      </dgm:t>
    </dgm:pt>
    <dgm:pt modelId="{BC6FBEC3-C237-4DCE-9E10-AC42325D2EBD}" type="pres">
      <dgm:prSet presAssocID="{9FD2BD49-5EE3-4396-92C5-1D5BF6006619}" presName="node" presStyleLbl="node1" presStyleIdx="1" presStyleCnt="6" custScaleX="121000" custScaleY="121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F72167-40E1-4BCC-9216-3447B81279AD}" type="pres">
      <dgm:prSet presAssocID="{F64A9858-D9A4-42AE-94AD-C4ACD47B4610}" presName="parTrans" presStyleLbl="sibTrans2D1" presStyleIdx="2" presStyleCnt="6"/>
      <dgm:spPr/>
      <dgm:t>
        <a:bodyPr/>
        <a:lstStyle/>
        <a:p>
          <a:endParaRPr lang="fr-BE"/>
        </a:p>
      </dgm:t>
    </dgm:pt>
    <dgm:pt modelId="{5B67FCCC-E373-41E3-A98A-1148B90BC296}" type="pres">
      <dgm:prSet presAssocID="{F64A9858-D9A4-42AE-94AD-C4ACD47B4610}" presName="connectorText" presStyleLbl="sibTrans2D1" presStyleIdx="2" presStyleCnt="6"/>
      <dgm:spPr/>
      <dgm:t>
        <a:bodyPr/>
        <a:lstStyle/>
        <a:p>
          <a:endParaRPr lang="fr-BE"/>
        </a:p>
      </dgm:t>
    </dgm:pt>
    <dgm:pt modelId="{5D08F069-D70A-4F00-9A09-B9DEC6E9E281}" type="pres">
      <dgm:prSet presAssocID="{9F5ED024-CD4B-47C1-8B9F-5326AC7ECE8E}" presName="node" presStyleLbl="node1" presStyleIdx="2" presStyleCnt="6" custScaleX="124602" custScaleY="12843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9FBE31-540A-4432-B788-A687E0FE0269}" type="pres">
      <dgm:prSet presAssocID="{277C1A3F-F61D-4724-82A8-FBB7C29858FB}" presName="parTrans" presStyleLbl="sibTrans2D1" presStyleIdx="3" presStyleCnt="6"/>
      <dgm:spPr/>
      <dgm:t>
        <a:bodyPr/>
        <a:lstStyle/>
        <a:p>
          <a:endParaRPr lang="fr-BE"/>
        </a:p>
      </dgm:t>
    </dgm:pt>
    <dgm:pt modelId="{9C4A8278-8CE3-49A9-B432-A044499DCFA3}" type="pres">
      <dgm:prSet presAssocID="{277C1A3F-F61D-4724-82A8-FBB7C29858FB}" presName="connectorText" presStyleLbl="sibTrans2D1" presStyleIdx="3" presStyleCnt="6"/>
      <dgm:spPr/>
      <dgm:t>
        <a:bodyPr/>
        <a:lstStyle/>
        <a:p>
          <a:endParaRPr lang="fr-BE"/>
        </a:p>
      </dgm:t>
    </dgm:pt>
    <dgm:pt modelId="{BB44B06A-C100-4585-A8D2-4CE02CB89B49}" type="pres">
      <dgm:prSet presAssocID="{242F4FA9-902F-46A5-A7A1-CD9A65081C84}" presName="node" presStyleLbl="node1" presStyleIdx="3" presStyleCnt="6" custScaleX="133100" custScaleY="1331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3E736A1-DB97-499A-8BCE-355172532A99}" type="pres">
      <dgm:prSet presAssocID="{C99EA977-89EE-487B-915E-0D5841C7056A}" presName="parTrans" presStyleLbl="sibTrans2D1" presStyleIdx="4" presStyleCnt="6"/>
      <dgm:spPr/>
      <dgm:t>
        <a:bodyPr/>
        <a:lstStyle/>
        <a:p>
          <a:endParaRPr lang="fr-BE"/>
        </a:p>
      </dgm:t>
    </dgm:pt>
    <dgm:pt modelId="{289CD0F0-4CEC-4665-87B3-823A10656A50}" type="pres">
      <dgm:prSet presAssocID="{C99EA977-89EE-487B-915E-0D5841C7056A}" presName="connectorText" presStyleLbl="sibTrans2D1" presStyleIdx="4" presStyleCnt="6"/>
      <dgm:spPr/>
      <dgm:t>
        <a:bodyPr/>
        <a:lstStyle/>
        <a:p>
          <a:endParaRPr lang="fr-BE"/>
        </a:p>
      </dgm:t>
    </dgm:pt>
    <dgm:pt modelId="{01CA2142-82AA-4EDF-AEE4-7116AD322CE5}" type="pres">
      <dgm:prSet presAssocID="{E6CD5158-3A6E-4711-9C42-E55704420C19}" presName="node" presStyleLbl="node1" presStyleIdx="4" presStyleCnt="6" custScaleX="149133" custScaleY="139200" custRadScaleRad="111717" custRadScaleInc="103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F49B07-F183-4DCE-88F4-B0BB5E598A0A}" type="pres">
      <dgm:prSet presAssocID="{02455D14-23E5-4E4B-B7D4-7EB7AB9A9D2C}" presName="parTrans" presStyleLbl="sibTrans2D1" presStyleIdx="5" presStyleCnt="6"/>
      <dgm:spPr/>
      <dgm:t>
        <a:bodyPr/>
        <a:lstStyle/>
        <a:p>
          <a:endParaRPr lang="fr-BE"/>
        </a:p>
      </dgm:t>
    </dgm:pt>
    <dgm:pt modelId="{EEE5AD5A-8687-4BE3-B04E-F2DB3C7FA7C1}" type="pres">
      <dgm:prSet presAssocID="{02455D14-23E5-4E4B-B7D4-7EB7AB9A9D2C}" presName="connectorText" presStyleLbl="sibTrans2D1" presStyleIdx="5" presStyleCnt="6"/>
      <dgm:spPr/>
      <dgm:t>
        <a:bodyPr/>
        <a:lstStyle/>
        <a:p>
          <a:endParaRPr lang="fr-BE"/>
        </a:p>
      </dgm:t>
    </dgm:pt>
    <dgm:pt modelId="{AF9A41C7-D72E-4B49-885A-96E689595ADB}" type="pres">
      <dgm:prSet presAssocID="{1AEEC3EA-7E64-4170-BE4E-C025C08D233C}" presName="node" presStyleLbl="node1" presStyleIdx="5" presStyleCnt="6" custScaleX="153141" custScaleY="137750" custRadScaleRad="109681" custRadScaleInc="-222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45724E6-9CD6-4232-A795-46FB2A4E7923}" type="presOf" srcId="{CDF77348-963F-40D5-9337-478E5D8708C6}" destId="{C8C305CF-943C-456F-9E2F-B67F518A6F82}" srcOrd="0" destOrd="0" presId="urn:microsoft.com/office/officeart/2005/8/layout/radial5"/>
    <dgm:cxn modelId="{16FFB23D-25CB-4A80-A827-B132D6107842}" type="presOf" srcId="{277C1A3F-F61D-4724-82A8-FBB7C29858FB}" destId="{9C4A8278-8CE3-49A9-B432-A044499DCFA3}" srcOrd="1" destOrd="0" presId="urn:microsoft.com/office/officeart/2005/8/layout/radial5"/>
    <dgm:cxn modelId="{62F0173D-3411-4D6F-A465-AA72CFCC9408}" type="presOf" srcId="{4FC97339-10F2-415E-9304-97A68992BE84}" destId="{198D4A6A-134F-4991-8668-A0D69C5C0BA4}" srcOrd="0" destOrd="0" presId="urn:microsoft.com/office/officeart/2005/8/layout/radial5"/>
    <dgm:cxn modelId="{9A391E0F-3319-4C66-8E04-CD2068EFAC93}" srcId="{C7D21FB5-380E-491B-9413-9812B1203124}" destId="{242F4FA9-902F-46A5-A7A1-CD9A65081C84}" srcOrd="3" destOrd="0" parTransId="{277C1A3F-F61D-4724-82A8-FBB7C29858FB}" sibTransId="{A425D4F6-B0FF-4FF3-9A28-D0C742C8669D}"/>
    <dgm:cxn modelId="{45EABECF-D192-4833-A328-385DA7BDD988}" type="presOf" srcId="{242F4FA9-902F-46A5-A7A1-CD9A65081C84}" destId="{BB44B06A-C100-4585-A8D2-4CE02CB89B49}" srcOrd="0" destOrd="0" presId="urn:microsoft.com/office/officeart/2005/8/layout/radial5"/>
    <dgm:cxn modelId="{4EA8B5A5-3BB8-4D85-B6EA-5BF592358351}" type="presOf" srcId="{C99EA977-89EE-487B-915E-0D5841C7056A}" destId="{03E736A1-DB97-499A-8BCE-355172532A99}" srcOrd="0" destOrd="0" presId="urn:microsoft.com/office/officeart/2005/8/layout/radial5"/>
    <dgm:cxn modelId="{D2D76861-AB52-44CE-8456-9766C3226310}" type="presOf" srcId="{490C0985-DE8E-49DA-B151-44714C810039}" destId="{1494FFA2-7EAB-4F33-8298-8DB401252501}" srcOrd="1" destOrd="0" presId="urn:microsoft.com/office/officeart/2005/8/layout/radial5"/>
    <dgm:cxn modelId="{46CF8724-38A8-4577-9B8B-AF424FD8EB9E}" type="presOf" srcId="{04A28785-5693-4944-9CC0-45626C092195}" destId="{FEA8EF3A-0025-43C0-B10A-5E7B95DB4E17}" srcOrd="0" destOrd="0" presId="urn:microsoft.com/office/officeart/2005/8/layout/radial5"/>
    <dgm:cxn modelId="{49B0FA98-C5B4-4EAA-973D-D18F3D6FD088}" type="presOf" srcId="{9FD2BD49-5EE3-4396-92C5-1D5BF6006619}" destId="{BC6FBEC3-C237-4DCE-9E10-AC42325D2EBD}" srcOrd="0" destOrd="0" presId="urn:microsoft.com/office/officeart/2005/8/layout/radial5"/>
    <dgm:cxn modelId="{76F1DD93-20ED-4E6F-8D1E-F2E7E108610C}" srcId="{C7D21FB5-380E-491B-9413-9812B1203124}" destId="{9F5ED024-CD4B-47C1-8B9F-5326AC7ECE8E}" srcOrd="2" destOrd="0" parTransId="{F64A9858-D9A4-42AE-94AD-C4ACD47B4610}" sibTransId="{2ADA8E71-A717-4827-A9D1-893EDBA4C963}"/>
    <dgm:cxn modelId="{F017E61D-B101-4CAA-B193-5B1FA2CFE71C}" type="presOf" srcId="{F64A9858-D9A4-42AE-94AD-C4ACD47B4610}" destId="{B9F72167-40E1-4BCC-9216-3447B81279AD}" srcOrd="0" destOrd="0" presId="urn:microsoft.com/office/officeart/2005/8/layout/radial5"/>
    <dgm:cxn modelId="{45B3F30F-C423-4432-8BCD-485B6281547A}" type="presOf" srcId="{C99EA977-89EE-487B-915E-0D5841C7056A}" destId="{289CD0F0-4CEC-4665-87B3-823A10656A50}" srcOrd="1" destOrd="0" presId="urn:microsoft.com/office/officeart/2005/8/layout/radial5"/>
    <dgm:cxn modelId="{A7E3B159-F317-4B9A-BF58-393D00CB553A}" type="presOf" srcId="{277C1A3F-F61D-4724-82A8-FBB7C29858FB}" destId="{B49FBE31-540A-4432-B788-A687E0FE0269}" srcOrd="0" destOrd="0" presId="urn:microsoft.com/office/officeart/2005/8/layout/radial5"/>
    <dgm:cxn modelId="{463A1510-DA68-4FC1-89C8-068080F0727F}" type="presOf" srcId="{02455D14-23E5-4E4B-B7D4-7EB7AB9A9D2C}" destId="{B4F49B07-F183-4DCE-88F4-B0BB5E598A0A}" srcOrd="0" destOrd="0" presId="urn:microsoft.com/office/officeart/2005/8/layout/radial5"/>
    <dgm:cxn modelId="{754B5AF0-07C1-4CFF-BF73-C4DFD4516B68}" srcId="{C7D21FB5-380E-491B-9413-9812B1203124}" destId="{1AEEC3EA-7E64-4170-BE4E-C025C08D233C}" srcOrd="5" destOrd="0" parTransId="{02455D14-23E5-4E4B-B7D4-7EB7AB9A9D2C}" sibTransId="{9CE7D6FD-FE11-442F-81B9-3B36C35CD4FE}"/>
    <dgm:cxn modelId="{1526297B-2597-44A6-90F4-FE4D3936B9C0}" type="presOf" srcId="{1AEEC3EA-7E64-4170-BE4E-C025C08D233C}" destId="{AF9A41C7-D72E-4B49-885A-96E689595ADB}" srcOrd="0" destOrd="0" presId="urn:microsoft.com/office/officeart/2005/8/layout/radial5"/>
    <dgm:cxn modelId="{1164B865-9A12-4B7D-83B9-C682B2775DE0}" srcId="{C7D21FB5-380E-491B-9413-9812B1203124}" destId="{E6CD5158-3A6E-4711-9C42-E55704420C19}" srcOrd="4" destOrd="0" parTransId="{C99EA977-89EE-487B-915E-0D5841C7056A}" sibTransId="{93FF48F3-E398-4EF5-B046-8EC0F363F8BB}"/>
    <dgm:cxn modelId="{A81D60EC-09D4-4BA7-A1E3-946C767C0BFE}" type="presOf" srcId="{9F5ED024-CD4B-47C1-8B9F-5326AC7ECE8E}" destId="{5D08F069-D70A-4F00-9A09-B9DEC6E9E281}" srcOrd="0" destOrd="0" presId="urn:microsoft.com/office/officeart/2005/8/layout/radial5"/>
    <dgm:cxn modelId="{CE9C3705-9643-40D6-9883-4BDDBA84EC0F}" srcId="{C7D21FB5-380E-491B-9413-9812B1203124}" destId="{9FD2BD49-5EE3-4396-92C5-1D5BF6006619}" srcOrd="1" destOrd="0" parTransId="{4FC97339-10F2-415E-9304-97A68992BE84}" sibTransId="{2A1819EB-33CB-4FC6-B651-556D2655E56F}"/>
    <dgm:cxn modelId="{BDCDC9DF-244B-49F8-877A-2C0E08AE52C3}" type="presOf" srcId="{C7D21FB5-380E-491B-9413-9812B1203124}" destId="{FA5943EF-EFCD-4B79-B90B-DC64B9F92152}" srcOrd="0" destOrd="0" presId="urn:microsoft.com/office/officeart/2005/8/layout/radial5"/>
    <dgm:cxn modelId="{8BC432C0-6DF5-4A82-81E2-14FE38B9C279}" type="presOf" srcId="{490C0985-DE8E-49DA-B151-44714C810039}" destId="{D1B49CA4-EB13-431A-90A0-CBDC29AA6E96}" srcOrd="0" destOrd="0" presId="urn:microsoft.com/office/officeart/2005/8/layout/radial5"/>
    <dgm:cxn modelId="{F0E843FB-F29B-4B98-8D72-5003C5DDEEBD}" srcId="{C7D21FB5-380E-491B-9413-9812B1203124}" destId="{CDF77348-963F-40D5-9337-478E5D8708C6}" srcOrd="0" destOrd="0" parTransId="{490C0985-DE8E-49DA-B151-44714C810039}" sibTransId="{E17B56CC-18A9-46BB-82D9-90445E66B032}"/>
    <dgm:cxn modelId="{C7772CBF-B947-4038-84CE-79255E7DED1F}" type="presOf" srcId="{02455D14-23E5-4E4B-B7D4-7EB7AB9A9D2C}" destId="{EEE5AD5A-8687-4BE3-B04E-F2DB3C7FA7C1}" srcOrd="1" destOrd="0" presId="urn:microsoft.com/office/officeart/2005/8/layout/radial5"/>
    <dgm:cxn modelId="{07083638-B1D5-4A6D-A9EC-A88E71A36270}" type="presOf" srcId="{4FC97339-10F2-415E-9304-97A68992BE84}" destId="{5C4E8CD6-960C-465B-95FC-4697B4D3D4B1}" srcOrd="1" destOrd="0" presId="urn:microsoft.com/office/officeart/2005/8/layout/radial5"/>
    <dgm:cxn modelId="{DE480C1A-130B-410E-A5CF-21AECFD176E1}" srcId="{04A28785-5693-4944-9CC0-45626C092195}" destId="{C7D21FB5-380E-491B-9413-9812B1203124}" srcOrd="0" destOrd="0" parTransId="{9A43D8DC-BBA1-4074-B03C-8A81ED1F8E44}" sibTransId="{309B249E-D43E-424F-A383-973E844AD3E8}"/>
    <dgm:cxn modelId="{E3B94331-DFE9-4DCD-8366-D0A1A83E24FF}" type="presOf" srcId="{F64A9858-D9A4-42AE-94AD-C4ACD47B4610}" destId="{5B67FCCC-E373-41E3-A98A-1148B90BC296}" srcOrd="1" destOrd="0" presId="urn:microsoft.com/office/officeart/2005/8/layout/radial5"/>
    <dgm:cxn modelId="{03329D4F-9612-43CC-8886-4170113C5DC8}" type="presOf" srcId="{E6CD5158-3A6E-4711-9C42-E55704420C19}" destId="{01CA2142-82AA-4EDF-AEE4-7116AD322CE5}" srcOrd="0" destOrd="0" presId="urn:microsoft.com/office/officeart/2005/8/layout/radial5"/>
    <dgm:cxn modelId="{5C613F08-7E36-4278-B4BC-B5B6EA250E1D}" type="presParOf" srcId="{FEA8EF3A-0025-43C0-B10A-5E7B95DB4E17}" destId="{FA5943EF-EFCD-4B79-B90B-DC64B9F92152}" srcOrd="0" destOrd="0" presId="urn:microsoft.com/office/officeart/2005/8/layout/radial5"/>
    <dgm:cxn modelId="{A80CC2FA-D44E-437E-A6D8-17C64BDFC2C8}" type="presParOf" srcId="{FEA8EF3A-0025-43C0-B10A-5E7B95DB4E17}" destId="{D1B49CA4-EB13-431A-90A0-CBDC29AA6E96}" srcOrd="1" destOrd="0" presId="urn:microsoft.com/office/officeart/2005/8/layout/radial5"/>
    <dgm:cxn modelId="{C9E56E85-DA08-4264-99E0-683E642E49DE}" type="presParOf" srcId="{D1B49CA4-EB13-431A-90A0-CBDC29AA6E96}" destId="{1494FFA2-7EAB-4F33-8298-8DB401252501}" srcOrd="0" destOrd="0" presId="urn:microsoft.com/office/officeart/2005/8/layout/radial5"/>
    <dgm:cxn modelId="{4F4EFE3A-C4D1-42BD-92E7-7C4E109FB11E}" type="presParOf" srcId="{FEA8EF3A-0025-43C0-B10A-5E7B95DB4E17}" destId="{C8C305CF-943C-456F-9E2F-B67F518A6F82}" srcOrd="2" destOrd="0" presId="urn:microsoft.com/office/officeart/2005/8/layout/radial5"/>
    <dgm:cxn modelId="{05851E0B-2975-44B5-BD82-A6EF982B91BC}" type="presParOf" srcId="{FEA8EF3A-0025-43C0-B10A-5E7B95DB4E17}" destId="{198D4A6A-134F-4991-8668-A0D69C5C0BA4}" srcOrd="3" destOrd="0" presId="urn:microsoft.com/office/officeart/2005/8/layout/radial5"/>
    <dgm:cxn modelId="{D4C63656-97C0-422D-A5E6-B3EC68DA091A}" type="presParOf" srcId="{198D4A6A-134F-4991-8668-A0D69C5C0BA4}" destId="{5C4E8CD6-960C-465B-95FC-4697B4D3D4B1}" srcOrd="0" destOrd="0" presId="urn:microsoft.com/office/officeart/2005/8/layout/radial5"/>
    <dgm:cxn modelId="{44AFC811-F09F-4244-B504-B6841EDC9AC3}" type="presParOf" srcId="{FEA8EF3A-0025-43C0-B10A-5E7B95DB4E17}" destId="{BC6FBEC3-C237-4DCE-9E10-AC42325D2EBD}" srcOrd="4" destOrd="0" presId="urn:microsoft.com/office/officeart/2005/8/layout/radial5"/>
    <dgm:cxn modelId="{2DF96879-0A15-4AFC-8B54-84F1CFDE96CE}" type="presParOf" srcId="{FEA8EF3A-0025-43C0-B10A-5E7B95DB4E17}" destId="{B9F72167-40E1-4BCC-9216-3447B81279AD}" srcOrd="5" destOrd="0" presId="urn:microsoft.com/office/officeart/2005/8/layout/radial5"/>
    <dgm:cxn modelId="{3DE9EF61-EF27-4627-A601-CF01E59276E6}" type="presParOf" srcId="{B9F72167-40E1-4BCC-9216-3447B81279AD}" destId="{5B67FCCC-E373-41E3-A98A-1148B90BC296}" srcOrd="0" destOrd="0" presId="urn:microsoft.com/office/officeart/2005/8/layout/radial5"/>
    <dgm:cxn modelId="{90B46252-5030-4565-97AB-8B854D12670B}" type="presParOf" srcId="{FEA8EF3A-0025-43C0-B10A-5E7B95DB4E17}" destId="{5D08F069-D70A-4F00-9A09-B9DEC6E9E281}" srcOrd="6" destOrd="0" presId="urn:microsoft.com/office/officeart/2005/8/layout/radial5"/>
    <dgm:cxn modelId="{7698F731-CDA6-407A-85E6-B4E17F6F0A17}" type="presParOf" srcId="{FEA8EF3A-0025-43C0-B10A-5E7B95DB4E17}" destId="{B49FBE31-540A-4432-B788-A687E0FE0269}" srcOrd="7" destOrd="0" presId="urn:microsoft.com/office/officeart/2005/8/layout/radial5"/>
    <dgm:cxn modelId="{8B14D912-D6F1-4E86-98B6-A5AA60C743A3}" type="presParOf" srcId="{B49FBE31-540A-4432-B788-A687E0FE0269}" destId="{9C4A8278-8CE3-49A9-B432-A044499DCFA3}" srcOrd="0" destOrd="0" presId="urn:microsoft.com/office/officeart/2005/8/layout/radial5"/>
    <dgm:cxn modelId="{6883E0E5-4939-4A76-8860-6F92FE080F35}" type="presParOf" srcId="{FEA8EF3A-0025-43C0-B10A-5E7B95DB4E17}" destId="{BB44B06A-C100-4585-A8D2-4CE02CB89B49}" srcOrd="8" destOrd="0" presId="urn:microsoft.com/office/officeart/2005/8/layout/radial5"/>
    <dgm:cxn modelId="{AEDA64F8-21BB-4EB9-B142-32D0B30163F9}" type="presParOf" srcId="{FEA8EF3A-0025-43C0-B10A-5E7B95DB4E17}" destId="{03E736A1-DB97-499A-8BCE-355172532A99}" srcOrd="9" destOrd="0" presId="urn:microsoft.com/office/officeart/2005/8/layout/radial5"/>
    <dgm:cxn modelId="{EE09CDFF-180E-4237-8F2B-C43D8FA59DF4}" type="presParOf" srcId="{03E736A1-DB97-499A-8BCE-355172532A99}" destId="{289CD0F0-4CEC-4665-87B3-823A10656A50}" srcOrd="0" destOrd="0" presId="urn:microsoft.com/office/officeart/2005/8/layout/radial5"/>
    <dgm:cxn modelId="{ABA0C473-C105-4224-B636-1B65F0BA97A3}" type="presParOf" srcId="{FEA8EF3A-0025-43C0-B10A-5E7B95DB4E17}" destId="{01CA2142-82AA-4EDF-AEE4-7116AD322CE5}" srcOrd="10" destOrd="0" presId="urn:microsoft.com/office/officeart/2005/8/layout/radial5"/>
    <dgm:cxn modelId="{8A1E4EAF-BA49-454C-A1DD-013AD281E122}" type="presParOf" srcId="{FEA8EF3A-0025-43C0-B10A-5E7B95DB4E17}" destId="{B4F49B07-F183-4DCE-88F4-B0BB5E598A0A}" srcOrd="11" destOrd="0" presId="urn:microsoft.com/office/officeart/2005/8/layout/radial5"/>
    <dgm:cxn modelId="{B8F25676-06EF-4041-BF58-D6B2369C01A6}" type="presParOf" srcId="{B4F49B07-F183-4DCE-88F4-B0BB5E598A0A}" destId="{EEE5AD5A-8687-4BE3-B04E-F2DB3C7FA7C1}" srcOrd="0" destOrd="0" presId="urn:microsoft.com/office/officeart/2005/8/layout/radial5"/>
    <dgm:cxn modelId="{EF1682D4-04CA-4F2F-B04C-FBD55242E836}" type="presParOf" srcId="{FEA8EF3A-0025-43C0-B10A-5E7B95DB4E17}" destId="{AF9A41C7-D72E-4B49-885A-96E689595AD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8D3B5-73B6-41FD-AA9F-90F1D4049A2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51007A2-5012-41C8-A918-3677DE5B2A2E}">
      <dgm:prSet/>
      <dgm:spPr/>
      <dgm:t>
        <a:bodyPr/>
        <a:lstStyle/>
        <a:p>
          <a:pPr algn="l" rtl="0"/>
          <a:r>
            <a:rPr lang="fr-BE" b="1" dirty="0" smtClean="0"/>
            <a:t>Les certificats électroniques Mon DOSSIER disposent du cachet électronique du Registre national </a:t>
          </a:r>
        </a:p>
        <a:p>
          <a:pPr algn="l" rtl="0"/>
          <a:endParaRPr lang="fr-BE" b="1" dirty="0" smtClean="0"/>
        </a:p>
        <a:p>
          <a:pPr algn="l" rtl="0"/>
          <a:endParaRPr lang="fr-BE" b="1" dirty="0" smtClean="0"/>
        </a:p>
        <a:p>
          <a:pPr algn="l" rtl="0"/>
          <a:r>
            <a:rPr lang="fr-BE" b="1" dirty="0" smtClean="0"/>
            <a:t>Même valeur juridique que ceux délivrés par la commune </a:t>
          </a:r>
          <a:endParaRPr lang="fr-BE" b="1" dirty="0"/>
        </a:p>
      </dgm:t>
    </dgm:pt>
    <dgm:pt modelId="{88B366FC-A024-45DB-81E8-CA803C4D1F77}" type="parTrans" cxnId="{0470A657-7727-47C9-B579-C6E500990008}">
      <dgm:prSet/>
      <dgm:spPr/>
      <dgm:t>
        <a:bodyPr/>
        <a:lstStyle/>
        <a:p>
          <a:pPr algn="l"/>
          <a:endParaRPr lang="fr-BE"/>
        </a:p>
      </dgm:t>
    </dgm:pt>
    <dgm:pt modelId="{E43735F7-50E7-4D8B-AC1D-2CC7AC85D1C8}" type="sibTrans" cxnId="{0470A657-7727-47C9-B579-C6E500990008}">
      <dgm:prSet/>
      <dgm:spPr/>
      <dgm:t>
        <a:bodyPr/>
        <a:lstStyle/>
        <a:p>
          <a:pPr algn="l"/>
          <a:endParaRPr lang="fr-BE"/>
        </a:p>
      </dgm:t>
    </dgm:pt>
    <dgm:pt modelId="{F6CACBAE-82C3-4028-9876-B9BE5F86698A}">
      <dgm:prSet/>
      <dgm:spPr/>
      <dgm:t>
        <a:bodyPr/>
        <a:lstStyle/>
        <a:p>
          <a:pPr algn="l" rtl="0"/>
          <a:r>
            <a:rPr lang="fr-BE" dirty="0" smtClean="0"/>
            <a:t>Les instances exigeant ces certificats ne doivent donc pas les refuser. </a:t>
          </a:r>
          <a:endParaRPr lang="fr-BE" dirty="0"/>
        </a:p>
      </dgm:t>
    </dgm:pt>
    <dgm:pt modelId="{D12E78C9-2BC6-47A6-8396-B3951474C2E1}" type="parTrans" cxnId="{781D499E-92E2-4E77-9012-88A187BD0502}">
      <dgm:prSet/>
      <dgm:spPr/>
      <dgm:t>
        <a:bodyPr/>
        <a:lstStyle/>
        <a:p>
          <a:pPr algn="l"/>
          <a:endParaRPr lang="fr-BE"/>
        </a:p>
      </dgm:t>
    </dgm:pt>
    <dgm:pt modelId="{908DBBDD-11CB-4A65-B0F6-85D4C2857519}" type="sibTrans" cxnId="{781D499E-92E2-4E77-9012-88A187BD0502}">
      <dgm:prSet/>
      <dgm:spPr/>
      <dgm:t>
        <a:bodyPr/>
        <a:lstStyle/>
        <a:p>
          <a:pPr algn="l"/>
          <a:endParaRPr lang="fr-BE"/>
        </a:p>
      </dgm:t>
    </dgm:pt>
    <dgm:pt modelId="{06BEFFEB-36DD-408C-BDD9-77E6005B30D0}">
      <dgm:prSet/>
      <dgm:spPr/>
      <dgm:t>
        <a:bodyPr/>
        <a:lstStyle/>
        <a:p>
          <a:pPr algn="l" rtl="0"/>
          <a:r>
            <a:rPr lang="fr-BE" smtClean="0"/>
            <a:t>Seule la version électronique permet de vérifier la validité du cachet électronique. </a:t>
          </a:r>
          <a:endParaRPr lang="fr-BE"/>
        </a:p>
      </dgm:t>
    </dgm:pt>
    <dgm:pt modelId="{D7777A1A-3C3E-47B6-8E43-195C9719AA2A}" type="parTrans" cxnId="{08DDCCFD-757E-40B6-94FF-2EC9996C8184}">
      <dgm:prSet/>
      <dgm:spPr/>
      <dgm:t>
        <a:bodyPr/>
        <a:lstStyle/>
        <a:p>
          <a:pPr algn="l"/>
          <a:endParaRPr lang="fr-BE"/>
        </a:p>
      </dgm:t>
    </dgm:pt>
    <dgm:pt modelId="{7596D053-8FAD-4AD4-AAC4-363E874E7193}" type="sibTrans" cxnId="{08DDCCFD-757E-40B6-94FF-2EC9996C8184}">
      <dgm:prSet/>
      <dgm:spPr/>
      <dgm:t>
        <a:bodyPr/>
        <a:lstStyle/>
        <a:p>
          <a:pPr algn="l"/>
          <a:endParaRPr lang="fr-BE"/>
        </a:p>
      </dgm:t>
    </dgm:pt>
    <dgm:pt modelId="{77C90299-7333-4632-A043-658AA8406B5B}">
      <dgm:prSet/>
      <dgm:spPr/>
      <dgm:t>
        <a:bodyPr/>
        <a:lstStyle/>
        <a:p>
          <a:pPr algn="l" rtl="0"/>
          <a:r>
            <a:rPr lang="fr-BE" smtClean="0"/>
            <a:t>Les certificats obtenus via Mon DOSSIER peuvent être transmis par e-mail. </a:t>
          </a:r>
          <a:endParaRPr lang="fr-BE"/>
        </a:p>
      </dgm:t>
    </dgm:pt>
    <dgm:pt modelId="{2A12FD91-A48D-45A8-8413-610F24E2C759}" type="parTrans" cxnId="{4AE10C5A-CBC5-4F86-893D-375DDAC01D50}">
      <dgm:prSet/>
      <dgm:spPr/>
      <dgm:t>
        <a:bodyPr/>
        <a:lstStyle/>
        <a:p>
          <a:pPr algn="l"/>
          <a:endParaRPr lang="fr-BE"/>
        </a:p>
      </dgm:t>
    </dgm:pt>
    <dgm:pt modelId="{8B2A0C9D-41E1-42FC-96AC-D7373139F981}" type="sibTrans" cxnId="{4AE10C5A-CBC5-4F86-893D-375DDAC01D50}">
      <dgm:prSet/>
      <dgm:spPr/>
      <dgm:t>
        <a:bodyPr/>
        <a:lstStyle/>
        <a:p>
          <a:pPr algn="l"/>
          <a:endParaRPr lang="fr-BE"/>
        </a:p>
      </dgm:t>
    </dgm:pt>
    <dgm:pt modelId="{EEADC2B7-F957-481E-ABB6-7E2F26FC7F99}">
      <dgm:prSet/>
      <dgm:spPr/>
      <dgm:t>
        <a:bodyPr/>
        <a:lstStyle/>
        <a:p>
          <a:pPr algn="l" rtl="0"/>
          <a:r>
            <a:rPr lang="fr-BE" dirty="0" smtClean="0"/>
            <a:t>Les institutions publiques habilitées à consulter certaines données au RN peuvent directement obtenir auprès du Registre national les certificats en rapport avec ces mêmes données.</a:t>
          </a:r>
          <a:endParaRPr lang="fr-BE" dirty="0"/>
        </a:p>
      </dgm:t>
    </dgm:pt>
    <dgm:pt modelId="{EAC70F47-8393-432C-A4DA-038355B339C6}" type="parTrans" cxnId="{E4B1FF4E-AF8E-41E8-92A6-1DD57278D2ED}">
      <dgm:prSet/>
      <dgm:spPr/>
      <dgm:t>
        <a:bodyPr/>
        <a:lstStyle/>
        <a:p>
          <a:pPr algn="l"/>
          <a:endParaRPr lang="fr-BE"/>
        </a:p>
      </dgm:t>
    </dgm:pt>
    <dgm:pt modelId="{F9D82763-8907-4CEF-998F-C37BCEFB5B3C}" type="sibTrans" cxnId="{E4B1FF4E-AF8E-41E8-92A6-1DD57278D2ED}">
      <dgm:prSet/>
      <dgm:spPr/>
      <dgm:t>
        <a:bodyPr/>
        <a:lstStyle/>
        <a:p>
          <a:pPr algn="l"/>
          <a:endParaRPr lang="fr-BE"/>
        </a:p>
      </dgm:t>
    </dgm:pt>
    <dgm:pt modelId="{C4A21336-966A-43CD-82E9-14E91B3707C4}" type="pres">
      <dgm:prSet presAssocID="{4AA8D3B5-73B6-41FD-AA9F-90F1D4049A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25DC0A94-75D1-491B-8C0C-45D7D2105FA6}" type="pres">
      <dgm:prSet presAssocID="{851007A2-5012-41C8-A918-3677DE5B2A2E}" presName="thickLine" presStyleLbl="alignNode1" presStyleIdx="0" presStyleCnt="1"/>
      <dgm:spPr/>
    </dgm:pt>
    <dgm:pt modelId="{591CD084-78BF-438D-872B-1DB3C9AA7DE6}" type="pres">
      <dgm:prSet presAssocID="{851007A2-5012-41C8-A918-3677DE5B2A2E}" presName="horz1" presStyleCnt="0"/>
      <dgm:spPr/>
    </dgm:pt>
    <dgm:pt modelId="{7E4F1403-49C7-46A5-B20C-FCDE3C223DAF}" type="pres">
      <dgm:prSet presAssocID="{851007A2-5012-41C8-A918-3677DE5B2A2E}" presName="tx1" presStyleLbl="revTx" presStyleIdx="0" presStyleCnt="5"/>
      <dgm:spPr/>
      <dgm:t>
        <a:bodyPr/>
        <a:lstStyle/>
        <a:p>
          <a:endParaRPr lang="fr-BE"/>
        </a:p>
      </dgm:t>
    </dgm:pt>
    <dgm:pt modelId="{2192DBA0-60E5-43F1-AA93-31D29039243C}" type="pres">
      <dgm:prSet presAssocID="{851007A2-5012-41C8-A918-3677DE5B2A2E}" presName="vert1" presStyleCnt="0"/>
      <dgm:spPr/>
    </dgm:pt>
    <dgm:pt modelId="{14454577-F68B-4802-BA5B-DCDC10677A17}" type="pres">
      <dgm:prSet presAssocID="{F6CACBAE-82C3-4028-9876-B9BE5F86698A}" presName="vertSpace2a" presStyleCnt="0"/>
      <dgm:spPr/>
    </dgm:pt>
    <dgm:pt modelId="{64A92877-DA18-4A89-9C0A-D7AEE9E56C7B}" type="pres">
      <dgm:prSet presAssocID="{F6CACBAE-82C3-4028-9876-B9BE5F86698A}" presName="horz2" presStyleCnt="0"/>
      <dgm:spPr/>
    </dgm:pt>
    <dgm:pt modelId="{8EFB9BA1-67AE-4E42-9AB5-F4DAFDF57201}" type="pres">
      <dgm:prSet presAssocID="{F6CACBAE-82C3-4028-9876-B9BE5F86698A}" presName="horzSpace2" presStyleCnt="0"/>
      <dgm:spPr/>
    </dgm:pt>
    <dgm:pt modelId="{B55D5513-0CFD-44E7-9706-F810B3ECAC48}" type="pres">
      <dgm:prSet presAssocID="{F6CACBAE-82C3-4028-9876-B9BE5F86698A}" presName="tx2" presStyleLbl="revTx" presStyleIdx="1" presStyleCnt="5"/>
      <dgm:spPr/>
      <dgm:t>
        <a:bodyPr/>
        <a:lstStyle/>
        <a:p>
          <a:endParaRPr lang="fr-BE"/>
        </a:p>
      </dgm:t>
    </dgm:pt>
    <dgm:pt modelId="{7552ABA1-F6FE-4A8A-BBC5-6B0199BF305F}" type="pres">
      <dgm:prSet presAssocID="{F6CACBAE-82C3-4028-9876-B9BE5F86698A}" presName="vert2" presStyleCnt="0"/>
      <dgm:spPr/>
    </dgm:pt>
    <dgm:pt modelId="{AD390C2B-F927-443D-974C-30AA51D840FC}" type="pres">
      <dgm:prSet presAssocID="{F6CACBAE-82C3-4028-9876-B9BE5F86698A}" presName="thinLine2b" presStyleLbl="callout" presStyleIdx="0" presStyleCnt="4"/>
      <dgm:spPr/>
    </dgm:pt>
    <dgm:pt modelId="{BC8A59F9-628E-4CF0-A8E4-A3C4B4E374D6}" type="pres">
      <dgm:prSet presAssocID="{F6CACBAE-82C3-4028-9876-B9BE5F86698A}" presName="vertSpace2b" presStyleCnt="0"/>
      <dgm:spPr/>
    </dgm:pt>
    <dgm:pt modelId="{5C016909-A111-47FF-BFC1-3A5A540070A3}" type="pres">
      <dgm:prSet presAssocID="{06BEFFEB-36DD-408C-BDD9-77E6005B30D0}" presName="horz2" presStyleCnt="0"/>
      <dgm:spPr/>
    </dgm:pt>
    <dgm:pt modelId="{AE7EE470-0066-4F1D-B8F9-72EF61936CDB}" type="pres">
      <dgm:prSet presAssocID="{06BEFFEB-36DD-408C-BDD9-77E6005B30D0}" presName="horzSpace2" presStyleCnt="0"/>
      <dgm:spPr/>
    </dgm:pt>
    <dgm:pt modelId="{C709732C-05F1-4E86-AC01-AF937A3AA0B9}" type="pres">
      <dgm:prSet presAssocID="{06BEFFEB-36DD-408C-BDD9-77E6005B30D0}" presName="tx2" presStyleLbl="revTx" presStyleIdx="2" presStyleCnt="5"/>
      <dgm:spPr/>
      <dgm:t>
        <a:bodyPr/>
        <a:lstStyle/>
        <a:p>
          <a:endParaRPr lang="fr-BE"/>
        </a:p>
      </dgm:t>
    </dgm:pt>
    <dgm:pt modelId="{5DC8EE4A-3173-4705-B78F-EA5753DDC6C4}" type="pres">
      <dgm:prSet presAssocID="{06BEFFEB-36DD-408C-BDD9-77E6005B30D0}" presName="vert2" presStyleCnt="0"/>
      <dgm:spPr/>
    </dgm:pt>
    <dgm:pt modelId="{B577CDAC-F111-4B04-8531-4D9814C3510A}" type="pres">
      <dgm:prSet presAssocID="{06BEFFEB-36DD-408C-BDD9-77E6005B30D0}" presName="thinLine2b" presStyleLbl="callout" presStyleIdx="1" presStyleCnt="4"/>
      <dgm:spPr/>
    </dgm:pt>
    <dgm:pt modelId="{C78B4107-A289-45A7-A069-F0D4B75AB9C0}" type="pres">
      <dgm:prSet presAssocID="{06BEFFEB-36DD-408C-BDD9-77E6005B30D0}" presName="vertSpace2b" presStyleCnt="0"/>
      <dgm:spPr/>
    </dgm:pt>
    <dgm:pt modelId="{D2C34FE8-A0A7-4B37-87F0-706A055098C8}" type="pres">
      <dgm:prSet presAssocID="{77C90299-7333-4632-A043-658AA8406B5B}" presName="horz2" presStyleCnt="0"/>
      <dgm:spPr/>
    </dgm:pt>
    <dgm:pt modelId="{7938C12C-9808-4A32-AA69-E7124C9E30D9}" type="pres">
      <dgm:prSet presAssocID="{77C90299-7333-4632-A043-658AA8406B5B}" presName="horzSpace2" presStyleCnt="0"/>
      <dgm:spPr/>
    </dgm:pt>
    <dgm:pt modelId="{E020133D-F33C-4B5E-B99F-4FD44D00349D}" type="pres">
      <dgm:prSet presAssocID="{77C90299-7333-4632-A043-658AA8406B5B}" presName="tx2" presStyleLbl="revTx" presStyleIdx="3" presStyleCnt="5"/>
      <dgm:spPr/>
      <dgm:t>
        <a:bodyPr/>
        <a:lstStyle/>
        <a:p>
          <a:endParaRPr lang="fr-BE"/>
        </a:p>
      </dgm:t>
    </dgm:pt>
    <dgm:pt modelId="{25F8DE79-4F8A-496A-B309-D84DC0755BFA}" type="pres">
      <dgm:prSet presAssocID="{77C90299-7333-4632-A043-658AA8406B5B}" presName="vert2" presStyleCnt="0"/>
      <dgm:spPr/>
    </dgm:pt>
    <dgm:pt modelId="{0C32CDBD-2CBC-46F9-A1FC-0C5BA22D295E}" type="pres">
      <dgm:prSet presAssocID="{77C90299-7333-4632-A043-658AA8406B5B}" presName="thinLine2b" presStyleLbl="callout" presStyleIdx="2" presStyleCnt="4"/>
      <dgm:spPr/>
    </dgm:pt>
    <dgm:pt modelId="{35D93FE3-E1DF-455E-A5EB-BAA5A66512AB}" type="pres">
      <dgm:prSet presAssocID="{77C90299-7333-4632-A043-658AA8406B5B}" presName="vertSpace2b" presStyleCnt="0"/>
      <dgm:spPr/>
    </dgm:pt>
    <dgm:pt modelId="{7691FAA5-5798-476B-9FD1-E5C2D6331E30}" type="pres">
      <dgm:prSet presAssocID="{EEADC2B7-F957-481E-ABB6-7E2F26FC7F99}" presName="horz2" presStyleCnt="0"/>
      <dgm:spPr/>
    </dgm:pt>
    <dgm:pt modelId="{9809934D-6CD4-469E-82DB-916456AA9EEC}" type="pres">
      <dgm:prSet presAssocID="{EEADC2B7-F957-481E-ABB6-7E2F26FC7F99}" presName="horzSpace2" presStyleCnt="0"/>
      <dgm:spPr/>
    </dgm:pt>
    <dgm:pt modelId="{4D43F22E-FDC1-4686-B795-9F3A29A8704C}" type="pres">
      <dgm:prSet presAssocID="{EEADC2B7-F957-481E-ABB6-7E2F26FC7F99}" presName="tx2" presStyleLbl="revTx" presStyleIdx="4" presStyleCnt="5"/>
      <dgm:spPr/>
      <dgm:t>
        <a:bodyPr/>
        <a:lstStyle/>
        <a:p>
          <a:endParaRPr lang="fr-BE"/>
        </a:p>
      </dgm:t>
    </dgm:pt>
    <dgm:pt modelId="{ABF26A4F-F0E7-4DD0-81CA-E73CE78C4A54}" type="pres">
      <dgm:prSet presAssocID="{EEADC2B7-F957-481E-ABB6-7E2F26FC7F99}" presName="vert2" presStyleCnt="0"/>
      <dgm:spPr/>
    </dgm:pt>
    <dgm:pt modelId="{B21EC145-4BA2-44D9-8BDD-9D08A524BCA2}" type="pres">
      <dgm:prSet presAssocID="{EEADC2B7-F957-481E-ABB6-7E2F26FC7F99}" presName="thinLine2b" presStyleLbl="callout" presStyleIdx="3" presStyleCnt="4"/>
      <dgm:spPr/>
    </dgm:pt>
    <dgm:pt modelId="{234B8BC0-7377-4294-8ADB-ED2F347994E6}" type="pres">
      <dgm:prSet presAssocID="{EEADC2B7-F957-481E-ABB6-7E2F26FC7F99}" presName="vertSpace2b" presStyleCnt="0"/>
      <dgm:spPr/>
    </dgm:pt>
  </dgm:ptLst>
  <dgm:cxnLst>
    <dgm:cxn modelId="{E4B1FF4E-AF8E-41E8-92A6-1DD57278D2ED}" srcId="{851007A2-5012-41C8-A918-3677DE5B2A2E}" destId="{EEADC2B7-F957-481E-ABB6-7E2F26FC7F99}" srcOrd="3" destOrd="0" parTransId="{EAC70F47-8393-432C-A4DA-038355B339C6}" sibTransId="{F9D82763-8907-4CEF-998F-C37BCEFB5B3C}"/>
    <dgm:cxn modelId="{E52B1F0C-8CDF-42AD-9E2D-47D34C3FB186}" type="presOf" srcId="{EEADC2B7-F957-481E-ABB6-7E2F26FC7F99}" destId="{4D43F22E-FDC1-4686-B795-9F3A29A8704C}" srcOrd="0" destOrd="0" presId="urn:microsoft.com/office/officeart/2008/layout/LinedList"/>
    <dgm:cxn modelId="{08DDCCFD-757E-40B6-94FF-2EC9996C8184}" srcId="{851007A2-5012-41C8-A918-3677DE5B2A2E}" destId="{06BEFFEB-36DD-408C-BDD9-77E6005B30D0}" srcOrd="1" destOrd="0" parTransId="{D7777A1A-3C3E-47B6-8E43-195C9719AA2A}" sibTransId="{7596D053-8FAD-4AD4-AAC4-363E874E7193}"/>
    <dgm:cxn modelId="{AAB73DD5-DED7-48E1-8CC1-F8B4B6453EB3}" type="presOf" srcId="{77C90299-7333-4632-A043-658AA8406B5B}" destId="{E020133D-F33C-4B5E-B99F-4FD44D00349D}" srcOrd="0" destOrd="0" presId="urn:microsoft.com/office/officeart/2008/layout/LinedList"/>
    <dgm:cxn modelId="{338A2AE0-F7F1-415A-B0CB-09B855AF72E4}" type="presOf" srcId="{4AA8D3B5-73B6-41FD-AA9F-90F1D4049A28}" destId="{C4A21336-966A-43CD-82E9-14E91B3707C4}" srcOrd="0" destOrd="0" presId="urn:microsoft.com/office/officeart/2008/layout/LinedList"/>
    <dgm:cxn modelId="{781D499E-92E2-4E77-9012-88A187BD0502}" srcId="{851007A2-5012-41C8-A918-3677DE5B2A2E}" destId="{F6CACBAE-82C3-4028-9876-B9BE5F86698A}" srcOrd="0" destOrd="0" parTransId="{D12E78C9-2BC6-47A6-8396-B3951474C2E1}" sibTransId="{908DBBDD-11CB-4A65-B0F6-85D4C2857519}"/>
    <dgm:cxn modelId="{760FB61F-D5F5-445C-95B4-EC91F717EE8B}" type="presOf" srcId="{851007A2-5012-41C8-A918-3677DE5B2A2E}" destId="{7E4F1403-49C7-46A5-B20C-FCDE3C223DAF}" srcOrd="0" destOrd="0" presId="urn:microsoft.com/office/officeart/2008/layout/LinedList"/>
    <dgm:cxn modelId="{4AE10C5A-CBC5-4F86-893D-375DDAC01D50}" srcId="{851007A2-5012-41C8-A918-3677DE5B2A2E}" destId="{77C90299-7333-4632-A043-658AA8406B5B}" srcOrd="2" destOrd="0" parTransId="{2A12FD91-A48D-45A8-8413-610F24E2C759}" sibTransId="{8B2A0C9D-41E1-42FC-96AC-D7373139F981}"/>
    <dgm:cxn modelId="{821BCA22-F8B8-42FE-AF98-B2A839E71769}" type="presOf" srcId="{06BEFFEB-36DD-408C-BDD9-77E6005B30D0}" destId="{C709732C-05F1-4E86-AC01-AF937A3AA0B9}" srcOrd="0" destOrd="0" presId="urn:microsoft.com/office/officeart/2008/layout/LinedList"/>
    <dgm:cxn modelId="{FBC3D50A-B526-45FB-BF5F-CB403E1CBF2F}" type="presOf" srcId="{F6CACBAE-82C3-4028-9876-B9BE5F86698A}" destId="{B55D5513-0CFD-44E7-9706-F810B3ECAC48}" srcOrd="0" destOrd="0" presId="urn:microsoft.com/office/officeart/2008/layout/LinedList"/>
    <dgm:cxn modelId="{0470A657-7727-47C9-B579-C6E500990008}" srcId="{4AA8D3B5-73B6-41FD-AA9F-90F1D4049A28}" destId="{851007A2-5012-41C8-A918-3677DE5B2A2E}" srcOrd="0" destOrd="0" parTransId="{88B366FC-A024-45DB-81E8-CA803C4D1F77}" sibTransId="{E43735F7-50E7-4D8B-AC1D-2CC7AC85D1C8}"/>
    <dgm:cxn modelId="{41AEEEFD-3724-4123-BB2B-B6F765FED585}" type="presParOf" srcId="{C4A21336-966A-43CD-82E9-14E91B3707C4}" destId="{25DC0A94-75D1-491B-8C0C-45D7D2105FA6}" srcOrd="0" destOrd="0" presId="urn:microsoft.com/office/officeart/2008/layout/LinedList"/>
    <dgm:cxn modelId="{8876278D-D39F-4CA8-AE10-6CEA1AA484E6}" type="presParOf" srcId="{C4A21336-966A-43CD-82E9-14E91B3707C4}" destId="{591CD084-78BF-438D-872B-1DB3C9AA7DE6}" srcOrd="1" destOrd="0" presId="urn:microsoft.com/office/officeart/2008/layout/LinedList"/>
    <dgm:cxn modelId="{3DE1850E-2E0C-45C8-B80D-EF962804B4EF}" type="presParOf" srcId="{591CD084-78BF-438D-872B-1DB3C9AA7DE6}" destId="{7E4F1403-49C7-46A5-B20C-FCDE3C223DAF}" srcOrd="0" destOrd="0" presId="urn:microsoft.com/office/officeart/2008/layout/LinedList"/>
    <dgm:cxn modelId="{0F06BB9B-2B2E-46CB-85D3-F408458728BE}" type="presParOf" srcId="{591CD084-78BF-438D-872B-1DB3C9AA7DE6}" destId="{2192DBA0-60E5-43F1-AA93-31D29039243C}" srcOrd="1" destOrd="0" presId="urn:microsoft.com/office/officeart/2008/layout/LinedList"/>
    <dgm:cxn modelId="{7B9066C3-9F2C-467A-BBC5-24428D563B63}" type="presParOf" srcId="{2192DBA0-60E5-43F1-AA93-31D29039243C}" destId="{14454577-F68B-4802-BA5B-DCDC10677A17}" srcOrd="0" destOrd="0" presId="urn:microsoft.com/office/officeart/2008/layout/LinedList"/>
    <dgm:cxn modelId="{8BD1AF40-D60D-4BC5-B72C-B5A5B7DC4F50}" type="presParOf" srcId="{2192DBA0-60E5-43F1-AA93-31D29039243C}" destId="{64A92877-DA18-4A89-9C0A-D7AEE9E56C7B}" srcOrd="1" destOrd="0" presId="urn:microsoft.com/office/officeart/2008/layout/LinedList"/>
    <dgm:cxn modelId="{1200E17C-1E62-4340-A9CF-C559158B52E9}" type="presParOf" srcId="{64A92877-DA18-4A89-9C0A-D7AEE9E56C7B}" destId="{8EFB9BA1-67AE-4E42-9AB5-F4DAFDF57201}" srcOrd="0" destOrd="0" presId="urn:microsoft.com/office/officeart/2008/layout/LinedList"/>
    <dgm:cxn modelId="{A4DD98CA-5716-4771-9014-9C9FB16E6CA1}" type="presParOf" srcId="{64A92877-DA18-4A89-9C0A-D7AEE9E56C7B}" destId="{B55D5513-0CFD-44E7-9706-F810B3ECAC48}" srcOrd="1" destOrd="0" presId="urn:microsoft.com/office/officeart/2008/layout/LinedList"/>
    <dgm:cxn modelId="{E9099DDD-D8E8-4DD2-9DA2-E331492B5CF2}" type="presParOf" srcId="{64A92877-DA18-4A89-9C0A-D7AEE9E56C7B}" destId="{7552ABA1-F6FE-4A8A-BBC5-6B0199BF305F}" srcOrd="2" destOrd="0" presId="urn:microsoft.com/office/officeart/2008/layout/LinedList"/>
    <dgm:cxn modelId="{77C43D05-5447-476C-A878-299BE9D24972}" type="presParOf" srcId="{2192DBA0-60E5-43F1-AA93-31D29039243C}" destId="{AD390C2B-F927-443D-974C-30AA51D840FC}" srcOrd="2" destOrd="0" presId="urn:microsoft.com/office/officeart/2008/layout/LinedList"/>
    <dgm:cxn modelId="{CEAEF176-A68F-4FB6-8FD4-5D00F43ABAE5}" type="presParOf" srcId="{2192DBA0-60E5-43F1-AA93-31D29039243C}" destId="{BC8A59F9-628E-4CF0-A8E4-A3C4B4E374D6}" srcOrd="3" destOrd="0" presId="urn:microsoft.com/office/officeart/2008/layout/LinedList"/>
    <dgm:cxn modelId="{4BDB5C68-2843-4CC3-98A0-0AFB2F59FF7D}" type="presParOf" srcId="{2192DBA0-60E5-43F1-AA93-31D29039243C}" destId="{5C016909-A111-47FF-BFC1-3A5A540070A3}" srcOrd="4" destOrd="0" presId="urn:microsoft.com/office/officeart/2008/layout/LinedList"/>
    <dgm:cxn modelId="{29B741E5-2064-405D-A3E3-58D21EA6EA1F}" type="presParOf" srcId="{5C016909-A111-47FF-BFC1-3A5A540070A3}" destId="{AE7EE470-0066-4F1D-B8F9-72EF61936CDB}" srcOrd="0" destOrd="0" presId="urn:microsoft.com/office/officeart/2008/layout/LinedList"/>
    <dgm:cxn modelId="{6F73C20E-50FA-488E-9954-2F72F3EA09FF}" type="presParOf" srcId="{5C016909-A111-47FF-BFC1-3A5A540070A3}" destId="{C709732C-05F1-4E86-AC01-AF937A3AA0B9}" srcOrd="1" destOrd="0" presId="urn:microsoft.com/office/officeart/2008/layout/LinedList"/>
    <dgm:cxn modelId="{9C2E4417-882D-4712-B114-8D44A30F803E}" type="presParOf" srcId="{5C016909-A111-47FF-BFC1-3A5A540070A3}" destId="{5DC8EE4A-3173-4705-B78F-EA5753DDC6C4}" srcOrd="2" destOrd="0" presId="urn:microsoft.com/office/officeart/2008/layout/LinedList"/>
    <dgm:cxn modelId="{DE95FF2C-5034-4B1D-96CE-62140E24DAA8}" type="presParOf" srcId="{2192DBA0-60E5-43F1-AA93-31D29039243C}" destId="{B577CDAC-F111-4B04-8531-4D9814C3510A}" srcOrd="5" destOrd="0" presId="urn:microsoft.com/office/officeart/2008/layout/LinedList"/>
    <dgm:cxn modelId="{A1FB5400-1E82-497E-824F-E323024E53FD}" type="presParOf" srcId="{2192DBA0-60E5-43F1-AA93-31D29039243C}" destId="{C78B4107-A289-45A7-A069-F0D4B75AB9C0}" srcOrd="6" destOrd="0" presId="urn:microsoft.com/office/officeart/2008/layout/LinedList"/>
    <dgm:cxn modelId="{D96CBEF3-4CF5-43F6-ABA8-128E6BCAA7A1}" type="presParOf" srcId="{2192DBA0-60E5-43F1-AA93-31D29039243C}" destId="{D2C34FE8-A0A7-4B37-87F0-706A055098C8}" srcOrd="7" destOrd="0" presId="urn:microsoft.com/office/officeart/2008/layout/LinedList"/>
    <dgm:cxn modelId="{96494C07-EDFF-45C4-AC3E-3D4637C9CB10}" type="presParOf" srcId="{D2C34FE8-A0A7-4B37-87F0-706A055098C8}" destId="{7938C12C-9808-4A32-AA69-E7124C9E30D9}" srcOrd="0" destOrd="0" presId="urn:microsoft.com/office/officeart/2008/layout/LinedList"/>
    <dgm:cxn modelId="{C0425FDC-9DD6-46D2-8C33-BD3469236BD0}" type="presParOf" srcId="{D2C34FE8-A0A7-4B37-87F0-706A055098C8}" destId="{E020133D-F33C-4B5E-B99F-4FD44D00349D}" srcOrd="1" destOrd="0" presId="urn:microsoft.com/office/officeart/2008/layout/LinedList"/>
    <dgm:cxn modelId="{E6F9067A-468C-4152-AD26-D7FC8AA58080}" type="presParOf" srcId="{D2C34FE8-A0A7-4B37-87F0-706A055098C8}" destId="{25F8DE79-4F8A-496A-B309-D84DC0755BFA}" srcOrd="2" destOrd="0" presId="urn:microsoft.com/office/officeart/2008/layout/LinedList"/>
    <dgm:cxn modelId="{FBE0B181-0E1D-418A-B1A3-0D89E15ECFF7}" type="presParOf" srcId="{2192DBA0-60E5-43F1-AA93-31D29039243C}" destId="{0C32CDBD-2CBC-46F9-A1FC-0C5BA22D295E}" srcOrd="8" destOrd="0" presId="urn:microsoft.com/office/officeart/2008/layout/LinedList"/>
    <dgm:cxn modelId="{DF759D1E-F8E4-4D85-9867-C9CE434E6DC5}" type="presParOf" srcId="{2192DBA0-60E5-43F1-AA93-31D29039243C}" destId="{35D93FE3-E1DF-455E-A5EB-BAA5A66512AB}" srcOrd="9" destOrd="0" presId="urn:microsoft.com/office/officeart/2008/layout/LinedList"/>
    <dgm:cxn modelId="{08BEC6AA-64C3-4A61-A3D8-79AEF34D4896}" type="presParOf" srcId="{2192DBA0-60E5-43F1-AA93-31D29039243C}" destId="{7691FAA5-5798-476B-9FD1-E5C2D6331E30}" srcOrd="10" destOrd="0" presId="urn:microsoft.com/office/officeart/2008/layout/LinedList"/>
    <dgm:cxn modelId="{8ECB5AFD-2022-40E5-869D-1676104C4A1C}" type="presParOf" srcId="{7691FAA5-5798-476B-9FD1-E5C2D6331E30}" destId="{9809934D-6CD4-469E-82DB-916456AA9EEC}" srcOrd="0" destOrd="0" presId="urn:microsoft.com/office/officeart/2008/layout/LinedList"/>
    <dgm:cxn modelId="{15919D50-6513-402A-8413-42DA777655E6}" type="presParOf" srcId="{7691FAA5-5798-476B-9FD1-E5C2D6331E30}" destId="{4D43F22E-FDC1-4686-B795-9F3A29A8704C}" srcOrd="1" destOrd="0" presId="urn:microsoft.com/office/officeart/2008/layout/LinedList"/>
    <dgm:cxn modelId="{96BEB0B9-463C-467E-BC84-140F221A0464}" type="presParOf" srcId="{7691FAA5-5798-476B-9FD1-E5C2D6331E30}" destId="{ABF26A4F-F0E7-4DD0-81CA-E73CE78C4A54}" srcOrd="2" destOrd="0" presId="urn:microsoft.com/office/officeart/2008/layout/LinedList"/>
    <dgm:cxn modelId="{4A006E05-0DD7-4761-BF23-F6EF4003E013}" type="presParOf" srcId="{2192DBA0-60E5-43F1-AA93-31D29039243C}" destId="{B21EC145-4BA2-44D9-8BDD-9D08A524BCA2}" srcOrd="11" destOrd="0" presId="urn:microsoft.com/office/officeart/2008/layout/LinedList"/>
    <dgm:cxn modelId="{14DCAF39-49C1-424A-9BA3-96D2E7475BF8}" type="presParOf" srcId="{2192DBA0-60E5-43F1-AA93-31D29039243C}" destId="{234B8BC0-7377-4294-8ADB-ED2F347994E6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038C80-7CA6-40E1-9A0B-A5CE24E6A1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6B392B4D-1A5A-4302-A6F0-61FC0C768428}">
      <dgm:prSet custT="1"/>
      <dgm:spPr/>
      <dgm:t>
        <a:bodyPr/>
        <a:lstStyle/>
        <a:p>
          <a:pPr algn="ctr" rtl="0"/>
          <a:endParaRPr lang="fr-BE" sz="2000" b="1" i="0" u="none" dirty="0" smtClean="0"/>
        </a:p>
        <a:p>
          <a:pPr algn="ctr" rtl="0"/>
          <a:endParaRPr lang="fr-BE" sz="2000" b="1" i="0" u="none" dirty="0" smtClean="0"/>
        </a:p>
        <a:p>
          <a:pPr algn="ctr" rtl="0"/>
          <a:endParaRPr lang="fr-BE" sz="2000" b="1" i="0" u="none" dirty="0" smtClean="0"/>
        </a:p>
        <a:p>
          <a:pPr algn="ctr" rtl="0"/>
          <a:endParaRPr lang="fr-BE" sz="2000" b="1" i="0" u="none" dirty="0" smtClean="0"/>
        </a:p>
        <a:p>
          <a:pPr algn="ctr" rtl="0"/>
          <a:r>
            <a:rPr lang="fr-BE" sz="2000" b="1" i="0" u="none" dirty="0" smtClean="0"/>
            <a:t>Mon Dossier</a:t>
          </a:r>
        </a:p>
        <a:p>
          <a:pPr algn="ctr" rtl="0"/>
          <a:r>
            <a:rPr lang="fr-BE" sz="2000" b="1" i="0" u="none" dirty="0" smtClean="0">
              <a:solidFill>
                <a:schemeClr val="tx1">
                  <a:lumMod val="40000"/>
                  <a:lumOff val="60000"/>
                </a:schemeClr>
              </a:solidFill>
            </a:rPr>
            <a:t>intégré dans le </a:t>
          </a:r>
        </a:p>
        <a:p>
          <a:pPr algn="ctr" rtl="0"/>
          <a:r>
            <a:rPr lang="fr-BE" sz="2000" b="1" i="0" u="none" dirty="0" smtClean="0"/>
            <a:t>Guichet électronique de la commune</a:t>
          </a:r>
          <a:endParaRPr lang="fr-BE" sz="2000" i="0" u="none" dirty="0"/>
        </a:p>
      </dgm:t>
    </dgm:pt>
    <dgm:pt modelId="{00A41DA5-A9F6-44D0-9B51-C8D840853D92}" type="parTrans" cxnId="{F3BA3E2E-E96E-4272-B64D-76D97C58AB6E}">
      <dgm:prSet/>
      <dgm:spPr/>
      <dgm:t>
        <a:bodyPr/>
        <a:lstStyle/>
        <a:p>
          <a:endParaRPr lang="fr-BE" sz="1400"/>
        </a:p>
      </dgm:t>
    </dgm:pt>
    <dgm:pt modelId="{F9A6B88D-37C2-4CC5-A41A-146E16D1D965}" type="sibTrans" cxnId="{F3BA3E2E-E96E-4272-B64D-76D97C58AB6E}">
      <dgm:prSet/>
      <dgm:spPr/>
      <dgm:t>
        <a:bodyPr/>
        <a:lstStyle/>
        <a:p>
          <a:endParaRPr lang="fr-BE" sz="1400"/>
        </a:p>
      </dgm:t>
    </dgm:pt>
    <dgm:pt modelId="{A047AD47-D7A9-4CA8-B9CD-F9E850C203C2}">
      <dgm:prSet custT="1"/>
      <dgm:spPr/>
      <dgm:t>
        <a:bodyPr/>
        <a:lstStyle/>
        <a:p>
          <a:pPr rtl="0"/>
          <a:r>
            <a:rPr lang="fr-FR" sz="2000" dirty="0" smtClean="0"/>
            <a:t>La commune peut intégrer gratuitement le nouveau </a:t>
          </a:r>
          <a:r>
            <a:rPr lang="fr-FR" sz="2000" dirty="0" err="1" smtClean="0"/>
            <a:t>webservice</a:t>
          </a:r>
          <a:r>
            <a:rPr lang="fr-FR" sz="2000" dirty="0" smtClean="0"/>
            <a:t> « Certificats » à son guichet électronique (bornes, site web). </a:t>
          </a:r>
          <a:endParaRPr lang="fr-BE" sz="2000" dirty="0"/>
        </a:p>
      </dgm:t>
    </dgm:pt>
    <dgm:pt modelId="{A35AA999-9790-4E8D-AFF6-8EF7AB379D0B}" type="parTrans" cxnId="{6134BC4A-0A67-493C-A87A-7A4ACBFEEDE0}">
      <dgm:prSet/>
      <dgm:spPr/>
      <dgm:t>
        <a:bodyPr/>
        <a:lstStyle/>
        <a:p>
          <a:endParaRPr lang="fr-BE" sz="1400"/>
        </a:p>
      </dgm:t>
    </dgm:pt>
    <dgm:pt modelId="{4685268A-E60D-4DEE-B350-A69B8585AE25}" type="sibTrans" cxnId="{6134BC4A-0A67-493C-A87A-7A4ACBFEEDE0}">
      <dgm:prSet/>
      <dgm:spPr/>
      <dgm:t>
        <a:bodyPr/>
        <a:lstStyle/>
        <a:p>
          <a:endParaRPr lang="fr-BE" sz="1400"/>
        </a:p>
      </dgm:t>
    </dgm:pt>
    <dgm:pt modelId="{8F13A8B3-F8DF-4A60-9F90-FB3453483718}">
      <dgm:prSet custT="1"/>
      <dgm:spPr/>
      <dgm:t>
        <a:bodyPr/>
        <a:lstStyle/>
        <a:p>
          <a:pPr rtl="0"/>
          <a:r>
            <a:rPr lang="fr-FR" sz="2000" dirty="0" smtClean="0"/>
            <a:t>Permet de délivrer des certificats sous format de fichiers PDF, signés par le RN et pourvus de tous les logos nécessaires.</a:t>
          </a:r>
          <a:endParaRPr lang="fr-BE" sz="2000" dirty="0"/>
        </a:p>
      </dgm:t>
    </dgm:pt>
    <dgm:pt modelId="{3F5DD5AE-3D41-457F-B87E-D4050A947496}" type="parTrans" cxnId="{C016FF05-544B-4648-99E8-2CA4BFDC09EA}">
      <dgm:prSet/>
      <dgm:spPr/>
      <dgm:t>
        <a:bodyPr/>
        <a:lstStyle/>
        <a:p>
          <a:endParaRPr lang="fr-BE" sz="1400"/>
        </a:p>
      </dgm:t>
    </dgm:pt>
    <dgm:pt modelId="{4F4824DF-F523-4A56-B3AA-99C19D353BF7}" type="sibTrans" cxnId="{C016FF05-544B-4648-99E8-2CA4BFDC09EA}">
      <dgm:prSet/>
      <dgm:spPr/>
      <dgm:t>
        <a:bodyPr/>
        <a:lstStyle/>
        <a:p>
          <a:endParaRPr lang="fr-BE" sz="1400"/>
        </a:p>
      </dgm:t>
    </dgm:pt>
    <dgm:pt modelId="{D5E4FC72-7CA9-4374-8002-FE1D41F1FF1B}">
      <dgm:prSet custT="1"/>
      <dgm:spPr/>
      <dgm:t>
        <a:bodyPr/>
        <a:lstStyle/>
        <a:p>
          <a:pPr rtl="0"/>
          <a:r>
            <a:rPr lang="fr-FR" sz="2000" dirty="0" smtClean="0"/>
            <a:t>La documentation technique pour cette intégration au guichet électronique de la commune peut être demandé aux services du RN.</a:t>
          </a:r>
          <a:endParaRPr lang="fr-BE" sz="2000" dirty="0"/>
        </a:p>
      </dgm:t>
    </dgm:pt>
    <dgm:pt modelId="{68ACB7F4-BFE9-4AFF-B78C-498CD1469926}" type="parTrans" cxnId="{88FC5A88-9D1A-42CE-9B93-27D144A716C5}">
      <dgm:prSet/>
      <dgm:spPr/>
      <dgm:t>
        <a:bodyPr/>
        <a:lstStyle/>
        <a:p>
          <a:endParaRPr lang="fr-BE" sz="1400"/>
        </a:p>
      </dgm:t>
    </dgm:pt>
    <dgm:pt modelId="{41C9A458-852B-4FC9-A29B-022250B3C937}" type="sibTrans" cxnId="{88FC5A88-9D1A-42CE-9B93-27D144A716C5}">
      <dgm:prSet/>
      <dgm:spPr/>
      <dgm:t>
        <a:bodyPr/>
        <a:lstStyle/>
        <a:p>
          <a:endParaRPr lang="fr-BE" sz="1400"/>
        </a:p>
      </dgm:t>
    </dgm:pt>
    <dgm:pt modelId="{03591BFC-7343-4D01-9207-E63245F22383}" type="pres">
      <dgm:prSet presAssocID="{B7038C80-7CA6-40E1-9A0B-A5CE24E6A1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BE"/>
        </a:p>
      </dgm:t>
    </dgm:pt>
    <dgm:pt modelId="{9C013376-7744-4A62-ABB1-976C1B4A124C}" type="pres">
      <dgm:prSet presAssocID="{6B392B4D-1A5A-4302-A6F0-61FC0C768428}" presName="thickLine" presStyleLbl="alignNode1" presStyleIdx="0" presStyleCnt="1"/>
      <dgm:spPr/>
    </dgm:pt>
    <dgm:pt modelId="{2308458A-66B3-4A63-9FFA-CCD9826AB275}" type="pres">
      <dgm:prSet presAssocID="{6B392B4D-1A5A-4302-A6F0-61FC0C768428}" presName="horz1" presStyleCnt="0"/>
      <dgm:spPr/>
    </dgm:pt>
    <dgm:pt modelId="{6939CF94-9DEB-4935-9BE4-241C2BE81668}" type="pres">
      <dgm:prSet presAssocID="{6B392B4D-1A5A-4302-A6F0-61FC0C768428}" presName="tx1" presStyleLbl="revTx" presStyleIdx="0" presStyleCnt="4" custScaleX="129038"/>
      <dgm:spPr/>
      <dgm:t>
        <a:bodyPr/>
        <a:lstStyle/>
        <a:p>
          <a:endParaRPr lang="fr-BE"/>
        </a:p>
      </dgm:t>
    </dgm:pt>
    <dgm:pt modelId="{33660E65-EE71-4D1F-92E8-25F9CF944CC4}" type="pres">
      <dgm:prSet presAssocID="{6B392B4D-1A5A-4302-A6F0-61FC0C768428}" presName="vert1" presStyleCnt="0"/>
      <dgm:spPr/>
    </dgm:pt>
    <dgm:pt modelId="{57AD90D9-04A8-4F6C-A3AE-DB22B6AE4B96}" type="pres">
      <dgm:prSet presAssocID="{A047AD47-D7A9-4CA8-B9CD-F9E850C203C2}" presName="vertSpace2a" presStyleCnt="0"/>
      <dgm:spPr/>
    </dgm:pt>
    <dgm:pt modelId="{119300C2-BB2B-4D08-8F46-540DB5E34E74}" type="pres">
      <dgm:prSet presAssocID="{A047AD47-D7A9-4CA8-B9CD-F9E850C203C2}" presName="horz2" presStyleCnt="0"/>
      <dgm:spPr/>
    </dgm:pt>
    <dgm:pt modelId="{9A68BB09-E91A-4208-98B3-A5FA38EB65B4}" type="pres">
      <dgm:prSet presAssocID="{A047AD47-D7A9-4CA8-B9CD-F9E850C203C2}" presName="horzSpace2" presStyleCnt="0"/>
      <dgm:spPr/>
    </dgm:pt>
    <dgm:pt modelId="{BC9740FF-ECC7-4DF4-9969-3663F0A2FF2B}" type="pres">
      <dgm:prSet presAssocID="{A047AD47-D7A9-4CA8-B9CD-F9E850C203C2}" presName="tx2" presStyleLbl="revTx" presStyleIdx="1" presStyleCnt="4"/>
      <dgm:spPr/>
      <dgm:t>
        <a:bodyPr/>
        <a:lstStyle/>
        <a:p>
          <a:endParaRPr lang="fr-BE"/>
        </a:p>
      </dgm:t>
    </dgm:pt>
    <dgm:pt modelId="{1DBB2A27-30D9-4D65-9474-3567E2E69937}" type="pres">
      <dgm:prSet presAssocID="{A047AD47-D7A9-4CA8-B9CD-F9E850C203C2}" presName="vert2" presStyleCnt="0"/>
      <dgm:spPr/>
    </dgm:pt>
    <dgm:pt modelId="{7170239E-77C9-4A61-8D00-682676545561}" type="pres">
      <dgm:prSet presAssocID="{A047AD47-D7A9-4CA8-B9CD-F9E850C203C2}" presName="thinLine2b" presStyleLbl="callout" presStyleIdx="0" presStyleCnt="3"/>
      <dgm:spPr/>
    </dgm:pt>
    <dgm:pt modelId="{A74D813F-2D8C-4319-BE56-1FFE459981D6}" type="pres">
      <dgm:prSet presAssocID="{A047AD47-D7A9-4CA8-B9CD-F9E850C203C2}" presName="vertSpace2b" presStyleCnt="0"/>
      <dgm:spPr/>
    </dgm:pt>
    <dgm:pt modelId="{CEC155B1-4731-412B-985D-AEC8024547A8}" type="pres">
      <dgm:prSet presAssocID="{8F13A8B3-F8DF-4A60-9F90-FB3453483718}" presName="horz2" presStyleCnt="0"/>
      <dgm:spPr/>
    </dgm:pt>
    <dgm:pt modelId="{09F96C0E-FB1B-40CC-A046-3B8A7886962B}" type="pres">
      <dgm:prSet presAssocID="{8F13A8B3-F8DF-4A60-9F90-FB3453483718}" presName="horzSpace2" presStyleCnt="0"/>
      <dgm:spPr/>
    </dgm:pt>
    <dgm:pt modelId="{0E68BA64-65F8-4454-BDD1-82F866CE79F1}" type="pres">
      <dgm:prSet presAssocID="{8F13A8B3-F8DF-4A60-9F90-FB3453483718}" presName="tx2" presStyleLbl="revTx" presStyleIdx="2" presStyleCnt="4"/>
      <dgm:spPr/>
      <dgm:t>
        <a:bodyPr/>
        <a:lstStyle/>
        <a:p>
          <a:endParaRPr lang="fr-BE"/>
        </a:p>
      </dgm:t>
    </dgm:pt>
    <dgm:pt modelId="{A457CB48-F8DA-454D-989E-5C170FB17038}" type="pres">
      <dgm:prSet presAssocID="{8F13A8B3-F8DF-4A60-9F90-FB3453483718}" presName="vert2" presStyleCnt="0"/>
      <dgm:spPr/>
    </dgm:pt>
    <dgm:pt modelId="{CB993E30-CF9A-4698-A835-3D6830BF81FC}" type="pres">
      <dgm:prSet presAssocID="{8F13A8B3-F8DF-4A60-9F90-FB3453483718}" presName="thinLine2b" presStyleLbl="callout" presStyleIdx="1" presStyleCnt="3"/>
      <dgm:spPr/>
    </dgm:pt>
    <dgm:pt modelId="{0F7BC3ED-68E2-4936-A682-7B8AD7B0F7D0}" type="pres">
      <dgm:prSet presAssocID="{8F13A8B3-F8DF-4A60-9F90-FB3453483718}" presName="vertSpace2b" presStyleCnt="0"/>
      <dgm:spPr/>
    </dgm:pt>
    <dgm:pt modelId="{810A88F0-3B45-4474-B751-835EBD0034FF}" type="pres">
      <dgm:prSet presAssocID="{D5E4FC72-7CA9-4374-8002-FE1D41F1FF1B}" presName="horz2" presStyleCnt="0"/>
      <dgm:spPr/>
    </dgm:pt>
    <dgm:pt modelId="{0CAED2A3-2C72-4C0D-9D61-8578E756CA50}" type="pres">
      <dgm:prSet presAssocID="{D5E4FC72-7CA9-4374-8002-FE1D41F1FF1B}" presName="horzSpace2" presStyleCnt="0"/>
      <dgm:spPr/>
    </dgm:pt>
    <dgm:pt modelId="{3B434BC5-C62F-4CFE-A8B8-A1D33E018B19}" type="pres">
      <dgm:prSet presAssocID="{D5E4FC72-7CA9-4374-8002-FE1D41F1FF1B}" presName="tx2" presStyleLbl="revTx" presStyleIdx="3" presStyleCnt="4"/>
      <dgm:spPr/>
      <dgm:t>
        <a:bodyPr/>
        <a:lstStyle/>
        <a:p>
          <a:endParaRPr lang="fr-BE"/>
        </a:p>
      </dgm:t>
    </dgm:pt>
    <dgm:pt modelId="{260FEAB3-8FE5-4BA0-9B8E-8F283A773B37}" type="pres">
      <dgm:prSet presAssocID="{D5E4FC72-7CA9-4374-8002-FE1D41F1FF1B}" presName="vert2" presStyleCnt="0"/>
      <dgm:spPr/>
    </dgm:pt>
    <dgm:pt modelId="{794F5B1C-4F1E-4EAB-BBC7-A5B3A0EF7E70}" type="pres">
      <dgm:prSet presAssocID="{D5E4FC72-7CA9-4374-8002-FE1D41F1FF1B}" presName="thinLine2b" presStyleLbl="callout" presStyleIdx="2" presStyleCnt="3"/>
      <dgm:spPr/>
    </dgm:pt>
    <dgm:pt modelId="{CB4B6F3C-E8AA-4529-920B-64EFE5C9A7FE}" type="pres">
      <dgm:prSet presAssocID="{D5E4FC72-7CA9-4374-8002-FE1D41F1FF1B}" presName="vertSpace2b" presStyleCnt="0"/>
      <dgm:spPr/>
    </dgm:pt>
  </dgm:ptLst>
  <dgm:cxnLst>
    <dgm:cxn modelId="{63F91B16-FE6C-4D78-BBA4-F08A116A70E0}" type="presOf" srcId="{A047AD47-D7A9-4CA8-B9CD-F9E850C203C2}" destId="{BC9740FF-ECC7-4DF4-9969-3663F0A2FF2B}" srcOrd="0" destOrd="0" presId="urn:microsoft.com/office/officeart/2008/layout/LinedList"/>
    <dgm:cxn modelId="{88FC5A88-9D1A-42CE-9B93-27D144A716C5}" srcId="{6B392B4D-1A5A-4302-A6F0-61FC0C768428}" destId="{D5E4FC72-7CA9-4374-8002-FE1D41F1FF1B}" srcOrd="2" destOrd="0" parTransId="{68ACB7F4-BFE9-4AFF-B78C-498CD1469926}" sibTransId="{41C9A458-852B-4FC9-A29B-022250B3C937}"/>
    <dgm:cxn modelId="{F3BA3E2E-E96E-4272-B64D-76D97C58AB6E}" srcId="{B7038C80-7CA6-40E1-9A0B-A5CE24E6A17F}" destId="{6B392B4D-1A5A-4302-A6F0-61FC0C768428}" srcOrd="0" destOrd="0" parTransId="{00A41DA5-A9F6-44D0-9B51-C8D840853D92}" sibTransId="{F9A6B88D-37C2-4CC5-A41A-146E16D1D965}"/>
    <dgm:cxn modelId="{288D5EAE-5473-4DE9-A376-9E0A79791077}" type="presOf" srcId="{D5E4FC72-7CA9-4374-8002-FE1D41F1FF1B}" destId="{3B434BC5-C62F-4CFE-A8B8-A1D33E018B19}" srcOrd="0" destOrd="0" presId="urn:microsoft.com/office/officeart/2008/layout/LinedList"/>
    <dgm:cxn modelId="{6D245638-2546-433C-A2D9-EA0D45DF4359}" type="presOf" srcId="{B7038C80-7CA6-40E1-9A0B-A5CE24E6A17F}" destId="{03591BFC-7343-4D01-9207-E63245F22383}" srcOrd="0" destOrd="0" presId="urn:microsoft.com/office/officeart/2008/layout/LinedList"/>
    <dgm:cxn modelId="{5722C71C-AD93-4F9B-9EC7-E6979C3E9B7B}" type="presOf" srcId="{8F13A8B3-F8DF-4A60-9F90-FB3453483718}" destId="{0E68BA64-65F8-4454-BDD1-82F866CE79F1}" srcOrd="0" destOrd="0" presId="urn:microsoft.com/office/officeart/2008/layout/LinedList"/>
    <dgm:cxn modelId="{C016FF05-544B-4648-99E8-2CA4BFDC09EA}" srcId="{6B392B4D-1A5A-4302-A6F0-61FC0C768428}" destId="{8F13A8B3-F8DF-4A60-9F90-FB3453483718}" srcOrd="1" destOrd="0" parTransId="{3F5DD5AE-3D41-457F-B87E-D4050A947496}" sibTransId="{4F4824DF-F523-4A56-B3AA-99C19D353BF7}"/>
    <dgm:cxn modelId="{6134BC4A-0A67-493C-A87A-7A4ACBFEEDE0}" srcId="{6B392B4D-1A5A-4302-A6F0-61FC0C768428}" destId="{A047AD47-D7A9-4CA8-B9CD-F9E850C203C2}" srcOrd="0" destOrd="0" parTransId="{A35AA999-9790-4E8D-AFF6-8EF7AB379D0B}" sibTransId="{4685268A-E60D-4DEE-B350-A69B8585AE25}"/>
    <dgm:cxn modelId="{407A6387-D0B0-41A2-ACE2-AD14204E581D}" type="presOf" srcId="{6B392B4D-1A5A-4302-A6F0-61FC0C768428}" destId="{6939CF94-9DEB-4935-9BE4-241C2BE81668}" srcOrd="0" destOrd="0" presId="urn:microsoft.com/office/officeart/2008/layout/LinedList"/>
    <dgm:cxn modelId="{76DF91E7-E219-4644-95ED-01CBAC093A22}" type="presParOf" srcId="{03591BFC-7343-4D01-9207-E63245F22383}" destId="{9C013376-7744-4A62-ABB1-976C1B4A124C}" srcOrd="0" destOrd="0" presId="urn:microsoft.com/office/officeart/2008/layout/LinedList"/>
    <dgm:cxn modelId="{85562343-DF63-4319-8235-F2A9436BA3E0}" type="presParOf" srcId="{03591BFC-7343-4D01-9207-E63245F22383}" destId="{2308458A-66B3-4A63-9FFA-CCD9826AB275}" srcOrd="1" destOrd="0" presId="urn:microsoft.com/office/officeart/2008/layout/LinedList"/>
    <dgm:cxn modelId="{B36CD99E-675E-45A3-906A-6DFFD1FA8AC6}" type="presParOf" srcId="{2308458A-66B3-4A63-9FFA-CCD9826AB275}" destId="{6939CF94-9DEB-4935-9BE4-241C2BE81668}" srcOrd="0" destOrd="0" presId="urn:microsoft.com/office/officeart/2008/layout/LinedList"/>
    <dgm:cxn modelId="{8D910FA4-A739-48CE-9264-6F0A19E1AFD4}" type="presParOf" srcId="{2308458A-66B3-4A63-9FFA-CCD9826AB275}" destId="{33660E65-EE71-4D1F-92E8-25F9CF944CC4}" srcOrd="1" destOrd="0" presId="urn:microsoft.com/office/officeart/2008/layout/LinedList"/>
    <dgm:cxn modelId="{C28C8BE5-9B96-41E6-B58E-E5D1CCA5BEAF}" type="presParOf" srcId="{33660E65-EE71-4D1F-92E8-25F9CF944CC4}" destId="{57AD90D9-04A8-4F6C-A3AE-DB22B6AE4B96}" srcOrd="0" destOrd="0" presId="urn:microsoft.com/office/officeart/2008/layout/LinedList"/>
    <dgm:cxn modelId="{B9417765-7650-48EE-A27C-C986F15FDBDD}" type="presParOf" srcId="{33660E65-EE71-4D1F-92E8-25F9CF944CC4}" destId="{119300C2-BB2B-4D08-8F46-540DB5E34E74}" srcOrd="1" destOrd="0" presId="urn:microsoft.com/office/officeart/2008/layout/LinedList"/>
    <dgm:cxn modelId="{603D3908-B2F1-46AF-B89D-50CF53679E70}" type="presParOf" srcId="{119300C2-BB2B-4D08-8F46-540DB5E34E74}" destId="{9A68BB09-E91A-4208-98B3-A5FA38EB65B4}" srcOrd="0" destOrd="0" presId="urn:microsoft.com/office/officeart/2008/layout/LinedList"/>
    <dgm:cxn modelId="{4092771E-D7AC-4209-8E2E-2025B0254CDA}" type="presParOf" srcId="{119300C2-BB2B-4D08-8F46-540DB5E34E74}" destId="{BC9740FF-ECC7-4DF4-9969-3663F0A2FF2B}" srcOrd="1" destOrd="0" presId="urn:microsoft.com/office/officeart/2008/layout/LinedList"/>
    <dgm:cxn modelId="{19F07086-C75B-45DB-A15B-EC6EF9785B5B}" type="presParOf" srcId="{119300C2-BB2B-4D08-8F46-540DB5E34E74}" destId="{1DBB2A27-30D9-4D65-9474-3567E2E69937}" srcOrd="2" destOrd="0" presId="urn:microsoft.com/office/officeart/2008/layout/LinedList"/>
    <dgm:cxn modelId="{0D251561-7A58-41FB-BDB6-DB99E5BAA63D}" type="presParOf" srcId="{33660E65-EE71-4D1F-92E8-25F9CF944CC4}" destId="{7170239E-77C9-4A61-8D00-682676545561}" srcOrd="2" destOrd="0" presId="urn:microsoft.com/office/officeart/2008/layout/LinedList"/>
    <dgm:cxn modelId="{5E85CC7A-10A5-4F09-8070-08F762D6D608}" type="presParOf" srcId="{33660E65-EE71-4D1F-92E8-25F9CF944CC4}" destId="{A74D813F-2D8C-4319-BE56-1FFE459981D6}" srcOrd="3" destOrd="0" presId="urn:microsoft.com/office/officeart/2008/layout/LinedList"/>
    <dgm:cxn modelId="{0CCB4F3C-69E1-4A69-A023-28E3F9FF545E}" type="presParOf" srcId="{33660E65-EE71-4D1F-92E8-25F9CF944CC4}" destId="{CEC155B1-4731-412B-985D-AEC8024547A8}" srcOrd="4" destOrd="0" presId="urn:microsoft.com/office/officeart/2008/layout/LinedList"/>
    <dgm:cxn modelId="{9F134A92-9494-4E35-9564-C810B046DE65}" type="presParOf" srcId="{CEC155B1-4731-412B-985D-AEC8024547A8}" destId="{09F96C0E-FB1B-40CC-A046-3B8A7886962B}" srcOrd="0" destOrd="0" presId="urn:microsoft.com/office/officeart/2008/layout/LinedList"/>
    <dgm:cxn modelId="{86F94663-9B6E-4D68-AD0C-556C13BDCF9B}" type="presParOf" srcId="{CEC155B1-4731-412B-985D-AEC8024547A8}" destId="{0E68BA64-65F8-4454-BDD1-82F866CE79F1}" srcOrd="1" destOrd="0" presId="urn:microsoft.com/office/officeart/2008/layout/LinedList"/>
    <dgm:cxn modelId="{684BA1F6-3123-4EFE-B15B-E4958724AC69}" type="presParOf" srcId="{CEC155B1-4731-412B-985D-AEC8024547A8}" destId="{A457CB48-F8DA-454D-989E-5C170FB17038}" srcOrd="2" destOrd="0" presId="urn:microsoft.com/office/officeart/2008/layout/LinedList"/>
    <dgm:cxn modelId="{825ED128-843A-4906-BDAA-72FACAC2848B}" type="presParOf" srcId="{33660E65-EE71-4D1F-92E8-25F9CF944CC4}" destId="{CB993E30-CF9A-4698-A835-3D6830BF81FC}" srcOrd="5" destOrd="0" presId="urn:microsoft.com/office/officeart/2008/layout/LinedList"/>
    <dgm:cxn modelId="{238B37DE-9483-4794-BD35-06E3C70C13FE}" type="presParOf" srcId="{33660E65-EE71-4D1F-92E8-25F9CF944CC4}" destId="{0F7BC3ED-68E2-4936-A682-7B8AD7B0F7D0}" srcOrd="6" destOrd="0" presId="urn:microsoft.com/office/officeart/2008/layout/LinedList"/>
    <dgm:cxn modelId="{2B61CB6C-1017-4F26-BE0A-A579A707F8B5}" type="presParOf" srcId="{33660E65-EE71-4D1F-92E8-25F9CF944CC4}" destId="{810A88F0-3B45-4474-B751-835EBD0034FF}" srcOrd="7" destOrd="0" presId="urn:microsoft.com/office/officeart/2008/layout/LinedList"/>
    <dgm:cxn modelId="{60637EA4-BB65-449C-93D2-4BED3BF0F9E0}" type="presParOf" srcId="{810A88F0-3B45-4474-B751-835EBD0034FF}" destId="{0CAED2A3-2C72-4C0D-9D61-8578E756CA50}" srcOrd="0" destOrd="0" presId="urn:microsoft.com/office/officeart/2008/layout/LinedList"/>
    <dgm:cxn modelId="{947141B4-F021-4AD8-A38A-DEC7D9D705EB}" type="presParOf" srcId="{810A88F0-3B45-4474-B751-835EBD0034FF}" destId="{3B434BC5-C62F-4CFE-A8B8-A1D33E018B19}" srcOrd="1" destOrd="0" presId="urn:microsoft.com/office/officeart/2008/layout/LinedList"/>
    <dgm:cxn modelId="{82942F27-2F6A-4D10-87CC-6C563DC0E91D}" type="presParOf" srcId="{810A88F0-3B45-4474-B751-835EBD0034FF}" destId="{260FEAB3-8FE5-4BA0-9B8E-8F283A773B37}" srcOrd="2" destOrd="0" presId="urn:microsoft.com/office/officeart/2008/layout/LinedList"/>
    <dgm:cxn modelId="{7B216371-3171-4AE2-BCFC-8006C46C8D99}" type="presParOf" srcId="{33660E65-EE71-4D1F-92E8-25F9CF944CC4}" destId="{794F5B1C-4F1E-4EAB-BBC7-A5B3A0EF7E70}" srcOrd="8" destOrd="0" presId="urn:microsoft.com/office/officeart/2008/layout/LinedList"/>
    <dgm:cxn modelId="{FB9E42CA-F98B-4339-82DC-C296893A1B58}" type="presParOf" srcId="{33660E65-EE71-4D1F-92E8-25F9CF944CC4}" destId="{CB4B6F3C-E8AA-4529-920B-64EFE5C9A7F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A213A5-CF84-4484-BFB9-0343B744DA95}" type="doc">
      <dgm:prSet loTypeId="urn:microsoft.com/office/officeart/2005/8/layout/vList5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C6656550-3424-4264-BBBA-52FA8A2AE920}">
      <dgm:prSet/>
      <dgm:spPr/>
      <dgm:t>
        <a:bodyPr/>
        <a:lstStyle/>
        <a:p>
          <a:pPr rtl="0"/>
          <a:r>
            <a:rPr lang="fr-BE" b="1" i="1" dirty="0" smtClean="0"/>
            <a:t>Communication  sur base volontaire </a:t>
          </a:r>
          <a:endParaRPr lang="fr-BE" dirty="0"/>
        </a:p>
      </dgm:t>
    </dgm:pt>
    <dgm:pt modelId="{F50B8A50-24F8-45FC-AF84-F4356BB6B9A9}" type="parTrans" cxnId="{0CE97061-4C01-4086-8751-3E71FB86519B}">
      <dgm:prSet/>
      <dgm:spPr/>
      <dgm:t>
        <a:bodyPr/>
        <a:lstStyle/>
        <a:p>
          <a:endParaRPr lang="fr-BE"/>
        </a:p>
      </dgm:t>
    </dgm:pt>
    <dgm:pt modelId="{3719A31A-819D-4C41-A844-AADDB5DD5D3A}" type="sibTrans" cxnId="{0CE97061-4C01-4086-8751-3E71FB86519B}">
      <dgm:prSet/>
      <dgm:spPr/>
      <dgm:t>
        <a:bodyPr/>
        <a:lstStyle/>
        <a:p>
          <a:endParaRPr lang="fr-BE"/>
        </a:p>
      </dgm:t>
    </dgm:pt>
    <dgm:pt modelId="{BB20A7F6-D132-421B-AA77-1A9CC516DA68}">
      <dgm:prSet custT="1"/>
      <dgm:spPr/>
      <dgm:t>
        <a:bodyPr/>
        <a:lstStyle/>
        <a:p>
          <a:pPr rtl="0"/>
          <a:r>
            <a:rPr lang="fr-BE" sz="1800" dirty="0" smtClean="0"/>
            <a:t>numéro de téléphone fixe</a:t>
          </a:r>
          <a:endParaRPr lang="fr-BE" sz="1800" dirty="0"/>
        </a:p>
      </dgm:t>
    </dgm:pt>
    <dgm:pt modelId="{B5D3C1DF-EE31-4BCB-BCCF-1928189C528B}" type="parTrans" cxnId="{913AA807-0D12-4C33-91BE-5B4EC87A7458}">
      <dgm:prSet/>
      <dgm:spPr/>
      <dgm:t>
        <a:bodyPr/>
        <a:lstStyle/>
        <a:p>
          <a:endParaRPr lang="fr-BE"/>
        </a:p>
      </dgm:t>
    </dgm:pt>
    <dgm:pt modelId="{19B5C7AF-3EEB-4FA3-90A7-9D4C7AFF877C}" type="sibTrans" cxnId="{913AA807-0D12-4C33-91BE-5B4EC87A7458}">
      <dgm:prSet/>
      <dgm:spPr/>
      <dgm:t>
        <a:bodyPr/>
        <a:lstStyle/>
        <a:p>
          <a:endParaRPr lang="fr-BE"/>
        </a:p>
      </dgm:t>
    </dgm:pt>
    <dgm:pt modelId="{F10409A0-EE61-4151-959F-2DDD76ABFF3D}">
      <dgm:prSet custT="1"/>
      <dgm:spPr/>
      <dgm:t>
        <a:bodyPr/>
        <a:lstStyle/>
        <a:p>
          <a:pPr rtl="0"/>
          <a:r>
            <a:rPr lang="fr-BE" sz="1800" dirty="0" smtClean="0"/>
            <a:t>numéro de GSM</a:t>
          </a:r>
          <a:endParaRPr lang="fr-BE" sz="1800" dirty="0"/>
        </a:p>
      </dgm:t>
    </dgm:pt>
    <dgm:pt modelId="{8279FD78-1BA2-47E8-A7AE-5F5563D4126F}" type="parTrans" cxnId="{05652071-25B9-4B61-B39A-6A1E54F055E6}">
      <dgm:prSet/>
      <dgm:spPr/>
      <dgm:t>
        <a:bodyPr/>
        <a:lstStyle/>
        <a:p>
          <a:endParaRPr lang="fr-BE"/>
        </a:p>
      </dgm:t>
    </dgm:pt>
    <dgm:pt modelId="{A2A0B704-D91F-4ECA-B69B-C1C360DDCD2B}" type="sibTrans" cxnId="{05652071-25B9-4B61-B39A-6A1E54F055E6}">
      <dgm:prSet/>
      <dgm:spPr/>
      <dgm:t>
        <a:bodyPr/>
        <a:lstStyle/>
        <a:p>
          <a:endParaRPr lang="fr-BE"/>
        </a:p>
      </dgm:t>
    </dgm:pt>
    <dgm:pt modelId="{E0D86895-7719-4CCB-9ABC-B00B5D26F881}">
      <dgm:prSet custT="1"/>
      <dgm:spPr/>
      <dgm:t>
        <a:bodyPr/>
        <a:lstStyle/>
        <a:p>
          <a:pPr rtl="0"/>
          <a:r>
            <a:rPr lang="fr-BE" sz="1800" dirty="0" smtClean="0"/>
            <a:t>numéro de fax</a:t>
          </a:r>
          <a:endParaRPr lang="fr-BE" sz="1800" dirty="0"/>
        </a:p>
      </dgm:t>
    </dgm:pt>
    <dgm:pt modelId="{8CA9A7CE-4B7D-4E5E-8F59-4EFAB4BE0C2A}" type="parTrans" cxnId="{17FB22E0-807F-4026-90D6-92179FC07549}">
      <dgm:prSet/>
      <dgm:spPr/>
      <dgm:t>
        <a:bodyPr/>
        <a:lstStyle/>
        <a:p>
          <a:endParaRPr lang="fr-BE"/>
        </a:p>
      </dgm:t>
    </dgm:pt>
    <dgm:pt modelId="{0CB0840E-A531-4CB5-9B41-20F12D34CE12}" type="sibTrans" cxnId="{17FB22E0-807F-4026-90D6-92179FC07549}">
      <dgm:prSet/>
      <dgm:spPr/>
      <dgm:t>
        <a:bodyPr/>
        <a:lstStyle/>
        <a:p>
          <a:endParaRPr lang="fr-BE"/>
        </a:p>
      </dgm:t>
    </dgm:pt>
    <dgm:pt modelId="{12FBFC2D-36CB-4E3C-BEF6-CCF05A55E780}">
      <dgm:prSet custT="1"/>
      <dgm:spPr/>
      <dgm:t>
        <a:bodyPr/>
        <a:lstStyle/>
        <a:p>
          <a:pPr rtl="0"/>
          <a:r>
            <a:rPr lang="fr-BE" sz="1800" dirty="0" smtClean="0"/>
            <a:t>adresse e-mail</a:t>
          </a:r>
          <a:endParaRPr lang="fr-BE" sz="1800" dirty="0"/>
        </a:p>
      </dgm:t>
    </dgm:pt>
    <dgm:pt modelId="{7BFA2CDE-7D00-4BA5-AE86-F3EDF256C97C}" type="parTrans" cxnId="{50912501-37AB-4BCD-BE82-8C83AB475237}">
      <dgm:prSet/>
      <dgm:spPr/>
      <dgm:t>
        <a:bodyPr/>
        <a:lstStyle/>
        <a:p>
          <a:endParaRPr lang="fr-BE"/>
        </a:p>
      </dgm:t>
    </dgm:pt>
    <dgm:pt modelId="{F1D2E1AE-9401-480F-B382-4E660D5C952D}" type="sibTrans" cxnId="{50912501-37AB-4BCD-BE82-8C83AB475237}">
      <dgm:prSet/>
      <dgm:spPr/>
      <dgm:t>
        <a:bodyPr/>
        <a:lstStyle/>
        <a:p>
          <a:endParaRPr lang="fr-BE"/>
        </a:p>
      </dgm:t>
    </dgm:pt>
    <dgm:pt modelId="{F7A20484-728C-41AB-8C5F-DA0439E07AE6}">
      <dgm:prSet/>
      <dgm:spPr/>
      <dgm:t>
        <a:bodyPr/>
        <a:lstStyle/>
        <a:p>
          <a:pPr rtl="0"/>
          <a:r>
            <a:rPr lang="fr-BE" b="1" i="1" dirty="0" smtClean="0"/>
            <a:t>Traitement administratif plus rapide</a:t>
          </a:r>
          <a:endParaRPr lang="fr-BE" dirty="0"/>
        </a:p>
      </dgm:t>
    </dgm:pt>
    <dgm:pt modelId="{D77780BB-4E37-4CF1-94F5-D5D78DCF8976}" type="parTrans" cxnId="{93DF5533-43B1-40B4-A37E-C0723A49D1BA}">
      <dgm:prSet/>
      <dgm:spPr/>
      <dgm:t>
        <a:bodyPr/>
        <a:lstStyle/>
        <a:p>
          <a:endParaRPr lang="fr-BE"/>
        </a:p>
      </dgm:t>
    </dgm:pt>
    <dgm:pt modelId="{783887E7-DF59-4F7B-8A2E-96FD64D03A9A}" type="sibTrans" cxnId="{93DF5533-43B1-40B4-A37E-C0723A49D1BA}">
      <dgm:prSet/>
      <dgm:spPr/>
      <dgm:t>
        <a:bodyPr/>
        <a:lstStyle/>
        <a:p>
          <a:endParaRPr lang="fr-BE"/>
        </a:p>
      </dgm:t>
    </dgm:pt>
    <dgm:pt modelId="{F55F45DF-DB97-41FB-98CD-09DEE922394E}">
      <dgm:prSet custT="1"/>
      <dgm:spPr/>
      <dgm:t>
        <a:bodyPr/>
        <a:lstStyle/>
        <a:p>
          <a:pPr rtl="0"/>
          <a:r>
            <a:rPr lang="fr-BE" sz="1800" dirty="0" smtClean="0"/>
            <a:t>Les instances publiques habilitées à consulter les données du citoyen au RN peuvent communiquer plus rapidement et directement avec lui.</a:t>
          </a:r>
          <a:endParaRPr lang="fr-BE" sz="1800" dirty="0"/>
        </a:p>
      </dgm:t>
    </dgm:pt>
    <dgm:pt modelId="{C9D7BCBF-697F-4C2C-863D-67AD66EA07DB}" type="parTrans" cxnId="{3C88A8B4-9A8F-4FA0-83D6-CA5E093C837A}">
      <dgm:prSet/>
      <dgm:spPr/>
      <dgm:t>
        <a:bodyPr/>
        <a:lstStyle/>
        <a:p>
          <a:endParaRPr lang="fr-BE"/>
        </a:p>
      </dgm:t>
    </dgm:pt>
    <dgm:pt modelId="{5368B0CE-625D-4E6E-8324-28DF1DBE3C9A}" type="sibTrans" cxnId="{3C88A8B4-9A8F-4FA0-83D6-CA5E093C837A}">
      <dgm:prSet/>
      <dgm:spPr/>
      <dgm:t>
        <a:bodyPr/>
        <a:lstStyle/>
        <a:p>
          <a:endParaRPr lang="fr-BE"/>
        </a:p>
      </dgm:t>
    </dgm:pt>
    <dgm:pt modelId="{E5BE38FA-A965-44F7-9F23-C4EF61EE5852}">
      <dgm:prSet/>
      <dgm:spPr/>
      <dgm:t>
        <a:bodyPr/>
        <a:lstStyle/>
        <a:p>
          <a:pPr rtl="0"/>
          <a:r>
            <a:rPr lang="fr-BE" b="1" i="1" dirty="0" smtClean="0"/>
            <a:t>Flexibilité</a:t>
          </a:r>
          <a:endParaRPr lang="fr-BE" dirty="0"/>
        </a:p>
      </dgm:t>
    </dgm:pt>
    <dgm:pt modelId="{12058357-407D-46B2-B1A1-A19E52DA0303}" type="parTrans" cxnId="{EDC3B506-B7E7-41E3-8158-35483FD0D8E0}">
      <dgm:prSet/>
      <dgm:spPr/>
      <dgm:t>
        <a:bodyPr/>
        <a:lstStyle/>
        <a:p>
          <a:endParaRPr lang="fr-BE"/>
        </a:p>
      </dgm:t>
    </dgm:pt>
    <dgm:pt modelId="{02F24077-2BCF-459E-A05B-94AFF2167752}" type="sibTrans" cxnId="{EDC3B506-B7E7-41E3-8158-35483FD0D8E0}">
      <dgm:prSet/>
      <dgm:spPr/>
      <dgm:t>
        <a:bodyPr/>
        <a:lstStyle/>
        <a:p>
          <a:endParaRPr lang="fr-BE"/>
        </a:p>
      </dgm:t>
    </dgm:pt>
    <dgm:pt modelId="{F8721B52-5AD7-4141-9114-9380DE8158C9}">
      <dgm:prSet custT="1"/>
      <dgm:spPr/>
      <dgm:t>
        <a:bodyPr/>
        <a:lstStyle/>
        <a:p>
          <a:pPr rtl="0"/>
          <a:r>
            <a:rPr lang="fr-BE" sz="1800" dirty="0" smtClean="0"/>
            <a:t>Possibilité pour le citoyen de modifier ou supprimer à tous moments ses données de contact.</a:t>
          </a:r>
          <a:endParaRPr lang="fr-BE" sz="1800" dirty="0"/>
        </a:p>
      </dgm:t>
    </dgm:pt>
    <dgm:pt modelId="{29E39B51-8CDE-4D0E-999F-492ED75FB8A8}" type="parTrans" cxnId="{E8694CC6-6986-4AEC-A125-82E7BE821336}">
      <dgm:prSet/>
      <dgm:spPr/>
      <dgm:t>
        <a:bodyPr/>
        <a:lstStyle/>
        <a:p>
          <a:endParaRPr lang="fr-BE"/>
        </a:p>
      </dgm:t>
    </dgm:pt>
    <dgm:pt modelId="{9162D099-3C7A-4C90-8BA7-AB014E27A04A}" type="sibTrans" cxnId="{E8694CC6-6986-4AEC-A125-82E7BE821336}">
      <dgm:prSet/>
      <dgm:spPr/>
      <dgm:t>
        <a:bodyPr/>
        <a:lstStyle/>
        <a:p>
          <a:endParaRPr lang="fr-BE"/>
        </a:p>
      </dgm:t>
    </dgm:pt>
    <dgm:pt modelId="{EB1A0411-861F-40EA-A3E4-3A2E4C7EC153}" type="pres">
      <dgm:prSet presAssocID="{59A213A5-CF84-4484-BFB9-0343B744DA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8C002303-EE84-4D8D-8F15-AE19E9EEBC24}" type="pres">
      <dgm:prSet presAssocID="{C6656550-3424-4264-BBBA-52FA8A2AE920}" presName="linNode" presStyleCnt="0"/>
      <dgm:spPr/>
    </dgm:pt>
    <dgm:pt modelId="{991A40CA-3CC7-4621-B3EC-92E209EC0743}" type="pres">
      <dgm:prSet presAssocID="{C6656550-3424-4264-BBBA-52FA8A2AE920}" presName="parentText" presStyleLbl="node1" presStyleIdx="0" presStyleCnt="3" custScaleX="6469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1A7313-A19F-4C36-A772-21A02751B677}" type="pres">
      <dgm:prSet presAssocID="{C6656550-3424-4264-BBBA-52FA8A2AE92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AB27C96-EECA-4D5A-86E6-A19FDB1ECD51}" type="pres">
      <dgm:prSet presAssocID="{3719A31A-819D-4C41-A844-AADDB5DD5D3A}" presName="sp" presStyleCnt="0"/>
      <dgm:spPr/>
    </dgm:pt>
    <dgm:pt modelId="{36833835-01AF-449E-B80F-7A7227EBDA39}" type="pres">
      <dgm:prSet presAssocID="{F7A20484-728C-41AB-8C5F-DA0439E07AE6}" presName="linNode" presStyleCnt="0"/>
      <dgm:spPr/>
    </dgm:pt>
    <dgm:pt modelId="{4F407D2C-5A74-4CDB-A086-5A83F0E1597C}" type="pres">
      <dgm:prSet presAssocID="{F7A20484-728C-41AB-8C5F-DA0439E07AE6}" presName="parentText" presStyleLbl="node1" presStyleIdx="1" presStyleCnt="3" custScaleX="6469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9C7F27B-E744-4A6C-948F-3DB94166A347}" type="pres">
      <dgm:prSet presAssocID="{F7A20484-728C-41AB-8C5F-DA0439E07AE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67BD7F1-838B-42F1-86C6-FAE48A28F3C2}" type="pres">
      <dgm:prSet presAssocID="{783887E7-DF59-4F7B-8A2E-96FD64D03A9A}" presName="sp" presStyleCnt="0"/>
      <dgm:spPr/>
    </dgm:pt>
    <dgm:pt modelId="{671CCC2C-3784-4D47-9863-62F96CB253F2}" type="pres">
      <dgm:prSet presAssocID="{E5BE38FA-A965-44F7-9F23-C4EF61EE5852}" presName="linNode" presStyleCnt="0"/>
      <dgm:spPr/>
    </dgm:pt>
    <dgm:pt modelId="{7F8389A2-BBC8-439D-8856-75E908C2E8B2}" type="pres">
      <dgm:prSet presAssocID="{E5BE38FA-A965-44F7-9F23-C4EF61EE5852}" presName="parentText" presStyleLbl="node1" presStyleIdx="2" presStyleCnt="3" custScaleX="6469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CC2F8B2-39A7-4A82-A7A2-6241D901FA06}" type="pres">
      <dgm:prSet presAssocID="{E5BE38FA-A965-44F7-9F23-C4EF61EE585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C1C2F894-8798-4489-8F1F-6B8887B9D8C8}" type="presOf" srcId="{BB20A7F6-D132-421B-AA77-1A9CC516DA68}" destId="{001A7313-A19F-4C36-A772-21A02751B677}" srcOrd="0" destOrd="0" presId="urn:microsoft.com/office/officeart/2005/8/layout/vList5"/>
    <dgm:cxn modelId="{15DCC3A3-C47D-499C-BF09-B36A1F28A23B}" type="presOf" srcId="{F10409A0-EE61-4151-959F-2DDD76ABFF3D}" destId="{001A7313-A19F-4C36-A772-21A02751B677}" srcOrd="0" destOrd="1" presId="urn:microsoft.com/office/officeart/2005/8/layout/vList5"/>
    <dgm:cxn modelId="{207812AE-7079-48B2-BB1D-CAAA4CE45C02}" type="presOf" srcId="{F55F45DF-DB97-41FB-98CD-09DEE922394E}" destId="{69C7F27B-E744-4A6C-948F-3DB94166A347}" srcOrd="0" destOrd="0" presId="urn:microsoft.com/office/officeart/2005/8/layout/vList5"/>
    <dgm:cxn modelId="{0CE97061-4C01-4086-8751-3E71FB86519B}" srcId="{59A213A5-CF84-4484-BFB9-0343B744DA95}" destId="{C6656550-3424-4264-BBBA-52FA8A2AE920}" srcOrd="0" destOrd="0" parTransId="{F50B8A50-24F8-45FC-AF84-F4356BB6B9A9}" sibTransId="{3719A31A-819D-4C41-A844-AADDB5DD5D3A}"/>
    <dgm:cxn modelId="{316914CF-15D0-474B-B725-643AB97809BF}" type="presOf" srcId="{F8721B52-5AD7-4141-9114-9380DE8158C9}" destId="{5CC2F8B2-39A7-4A82-A7A2-6241D901FA06}" srcOrd="0" destOrd="0" presId="urn:microsoft.com/office/officeart/2005/8/layout/vList5"/>
    <dgm:cxn modelId="{8C67EE2E-A5EB-44EB-BA26-146467CF9A80}" type="presOf" srcId="{F7A20484-728C-41AB-8C5F-DA0439E07AE6}" destId="{4F407D2C-5A74-4CDB-A086-5A83F0E1597C}" srcOrd="0" destOrd="0" presId="urn:microsoft.com/office/officeart/2005/8/layout/vList5"/>
    <dgm:cxn modelId="{9BA5A9FD-7390-4A29-AB6D-989475C57512}" type="presOf" srcId="{C6656550-3424-4264-BBBA-52FA8A2AE920}" destId="{991A40CA-3CC7-4621-B3EC-92E209EC0743}" srcOrd="0" destOrd="0" presId="urn:microsoft.com/office/officeart/2005/8/layout/vList5"/>
    <dgm:cxn modelId="{05652071-25B9-4B61-B39A-6A1E54F055E6}" srcId="{C6656550-3424-4264-BBBA-52FA8A2AE920}" destId="{F10409A0-EE61-4151-959F-2DDD76ABFF3D}" srcOrd="1" destOrd="0" parTransId="{8279FD78-1BA2-47E8-A7AE-5F5563D4126F}" sibTransId="{A2A0B704-D91F-4ECA-B69B-C1C360DDCD2B}"/>
    <dgm:cxn modelId="{93DF5533-43B1-40B4-A37E-C0723A49D1BA}" srcId="{59A213A5-CF84-4484-BFB9-0343B744DA95}" destId="{F7A20484-728C-41AB-8C5F-DA0439E07AE6}" srcOrd="1" destOrd="0" parTransId="{D77780BB-4E37-4CF1-94F5-D5D78DCF8976}" sibTransId="{783887E7-DF59-4F7B-8A2E-96FD64D03A9A}"/>
    <dgm:cxn modelId="{E8694CC6-6986-4AEC-A125-82E7BE821336}" srcId="{E5BE38FA-A965-44F7-9F23-C4EF61EE5852}" destId="{F8721B52-5AD7-4141-9114-9380DE8158C9}" srcOrd="0" destOrd="0" parTransId="{29E39B51-8CDE-4D0E-999F-492ED75FB8A8}" sibTransId="{9162D099-3C7A-4C90-8BA7-AB014E27A04A}"/>
    <dgm:cxn modelId="{17FB22E0-807F-4026-90D6-92179FC07549}" srcId="{C6656550-3424-4264-BBBA-52FA8A2AE920}" destId="{E0D86895-7719-4CCB-9ABC-B00B5D26F881}" srcOrd="2" destOrd="0" parTransId="{8CA9A7CE-4B7D-4E5E-8F59-4EFAB4BE0C2A}" sibTransId="{0CB0840E-A531-4CB5-9B41-20F12D34CE12}"/>
    <dgm:cxn modelId="{913AA807-0D12-4C33-91BE-5B4EC87A7458}" srcId="{C6656550-3424-4264-BBBA-52FA8A2AE920}" destId="{BB20A7F6-D132-421B-AA77-1A9CC516DA68}" srcOrd="0" destOrd="0" parTransId="{B5D3C1DF-EE31-4BCB-BCCF-1928189C528B}" sibTransId="{19B5C7AF-3EEB-4FA3-90A7-9D4C7AFF877C}"/>
    <dgm:cxn modelId="{EDC3B506-B7E7-41E3-8158-35483FD0D8E0}" srcId="{59A213A5-CF84-4484-BFB9-0343B744DA95}" destId="{E5BE38FA-A965-44F7-9F23-C4EF61EE5852}" srcOrd="2" destOrd="0" parTransId="{12058357-407D-46B2-B1A1-A19E52DA0303}" sibTransId="{02F24077-2BCF-459E-A05B-94AFF2167752}"/>
    <dgm:cxn modelId="{41F4ADB8-68F2-4E58-95CE-A184276B4F73}" type="presOf" srcId="{E0D86895-7719-4CCB-9ABC-B00B5D26F881}" destId="{001A7313-A19F-4C36-A772-21A02751B677}" srcOrd="0" destOrd="2" presId="urn:microsoft.com/office/officeart/2005/8/layout/vList5"/>
    <dgm:cxn modelId="{3C88A8B4-9A8F-4FA0-83D6-CA5E093C837A}" srcId="{F7A20484-728C-41AB-8C5F-DA0439E07AE6}" destId="{F55F45DF-DB97-41FB-98CD-09DEE922394E}" srcOrd="0" destOrd="0" parTransId="{C9D7BCBF-697F-4C2C-863D-67AD66EA07DB}" sibTransId="{5368B0CE-625D-4E6E-8324-28DF1DBE3C9A}"/>
    <dgm:cxn modelId="{46CBE243-1982-44C9-BE93-786C9D90C7BA}" type="presOf" srcId="{12FBFC2D-36CB-4E3C-BEF6-CCF05A55E780}" destId="{001A7313-A19F-4C36-A772-21A02751B677}" srcOrd="0" destOrd="3" presId="urn:microsoft.com/office/officeart/2005/8/layout/vList5"/>
    <dgm:cxn modelId="{50912501-37AB-4BCD-BE82-8C83AB475237}" srcId="{C6656550-3424-4264-BBBA-52FA8A2AE920}" destId="{12FBFC2D-36CB-4E3C-BEF6-CCF05A55E780}" srcOrd="3" destOrd="0" parTransId="{7BFA2CDE-7D00-4BA5-AE86-F3EDF256C97C}" sibTransId="{F1D2E1AE-9401-480F-B382-4E660D5C952D}"/>
    <dgm:cxn modelId="{C5579088-4FD1-4A3B-B367-59AC29C00004}" type="presOf" srcId="{59A213A5-CF84-4484-BFB9-0343B744DA95}" destId="{EB1A0411-861F-40EA-A3E4-3A2E4C7EC153}" srcOrd="0" destOrd="0" presId="urn:microsoft.com/office/officeart/2005/8/layout/vList5"/>
    <dgm:cxn modelId="{6B27990F-13D5-4431-9C45-8A5CE386D70B}" type="presOf" srcId="{E5BE38FA-A965-44F7-9F23-C4EF61EE5852}" destId="{7F8389A2-BBC8-439D-8856-75E908C2E8B2}" srcOrd="0" destOrd="0" presId="urn:microsoft.com/office/officeart/2005/8/layout/vList5"/>
    <dgm:cxn modelId="{B1AA3E6B-D5AC-47F8-9147-941FCB7978D8}" type="presParOf" srcId="{EB1A0411-861F-40EA-A3E4-3A2E4C7EC153}" destId="{8C002303-EE84-4D8D-8F15-AE19E9EEBC24}" srcOrd="0" destOrd="0" presId="urn:microsoft.com/office/officeart/2005/8/layout/vList5"/>
    <dgm:cxn modelId="{FC695934-E183-4A9A-9297-521F9DA6196C}" type="presParOf" srcId="{8C002303-EE84-4D8D-8F15-AE19E9EEBC24}" destId="{991A40CA-3CC7-4621-B3EC-92E209EC0743}" srcOrd="0" destOrd="0" presId="urn:microsoft.com/office/officeart/2005/8/layout/vList5"/>
    <dgm:cxn modelId="{880C21F9-E517-493B-9D19-101F34E591CF}" type="presParOf" srcId="{8C002303-EE84-4D8D-8F15-AE19E9EEBC24}" destId="{001A7313-A19F-4C36-A772-21A02751B677}" srcOrd="1" destOrd="0" presId="urn:microsoft.com/office/officeart/2005/8/layout/vList5"/>
    <dgm:cxn modelId="{A6A8576F-42EB-4264-A736-C2EB41735190}" type="presParOf" srcId="{EB1A0411-861F-40EA-A3E4-3A2E4C7EC153}" destId="{8AB27C96-EECA-4D5A-86E6-A19FDB1ECD51}" srcOrd="1" destOrd="0" presId="urn:microsoft.com/office/officeart/2005/8/layout/vList5"/>
    <dgm:cxn modelId="{D908DE6D-95CF-4684-883C-9FA4743E3CFD}" type="presParOf" srcId="{EB1A0411-861F-40EA-A3E4-3A2E4C7EC153}" destId="{36833835-01AF-449E-B80F-7A7227EBDA39}" srcOrd="2" destOrd="0" presId="urn:microsoft.com/office/officeart/2005/8/layout/vList5"/>
    <dgm:cxn modelId="{39F913A3-C060-43EC-84C3-547BEEDBDAFB}" type="presParOf" srcId="{36833835-01AF-449E-B80F-7A7227EBDA39}" destId="{4F407D2C-5A74-4CDB-A086-5A83F0E1597C}" srcOrd="0" destOrd="0" presId="urn:microsoft.com/office/officeart/2005/8/layout/vList5"/>
    <dgm:cxn modelId="{44A923B7-4566-4EE8-9836-DF6B4A6B7D74}" type="presParOf" srcId="{36833835-01AF-449E-B80F-7A7227EBDA39}" destId="{69C7F27B-E744-4A6C-948F-3DB94166A347}" srcOrd="1" destOrd="0" presId="urn:microsoft.com/office/officeart/2005/8/layout/vList5"/>
    <dgm:cxn modelId="{03508BFB-F81C-49CD-AECA-2179C51BEF9F}" type="presParOf" srcId="{EB1A0411-861F-40EA-A3E4-3A2E4C7EC153}" destId="{967BD7F1-838B-42F1-86C6-FAE48A28F3C2}" srcOrd="3" destOrd="0" presId="urn:microsoft.com/office/officeart/2005/8/layout/vList5"/>
    <dgm:cxn modelId="{E98BFC56-6CBF-4BC5-B2C9-80E1C2D9FCFB}" type="presParOf" srcId="{EB1A0411-861F-40EA-A3E4-3A2E4C7EC153}" destId="{671CCC2C-3784-4D47-9863-62F96CB253F2}" srcOrd="4" destOrd="0" presId="urn:microsoft.com/office/officeart/2005/8/layout/vList5"/>
    <dgm:cxn modelId="{B1AEAB33-D962-44FC-A3C7-D3267D24A2CC}" type="presParOf" srcId="{671CCC2C-3784-4D47-9863-62F96CB253F2}" destId="{7F8389A2-BBC8-439D-8856-75E908C2E8B2}" srcOrd="0" destOrd="0" presId="urn:microsoft.com/office/officeart/2005/8/layout/vList5"/>
    <dgm:cxn modelId="{00D5F138-E861-48F9-B415-99B1CA14C040}" type="presParOf" srcId="{671CCC2C-3784-4D47-9863-62F96CB253F2}" destId="{5CC2F8B2-39A7-4A82-A7A2-6241D901FA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F9BFF4-8190-40B0-BCC8-87F37272284B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r-BE"/>
        </a:p>
      </dgm:t>
    </dgm:pt>
    <dgm:pt modelId="{6D7CA4B4-136B-4261-8008-61A5144762CA}">
      <dgm:prSet custT="1"/>
      <dgm:spPr/>
      <dgm:t>
        <a:bodyPr/>
        <a:lstStyle/>
        <a:p>
          <a:pPr rtl="0"/>
          <a:r>
            <a:rPr lang="fr-BE" sz="1800" b="1" dirty="0" smtClean="0"/>
            <a:t>Signaler des erreurs en résumé :</a:t>
          </a:r>
          <a:endParaRPr lang="fr-BE" sz="1800" b="1" dirty="0"/>
        </a:p>
      </dgm:t>
    </dgm:pt>
    <dgm:pt modelId="{E42DCC89-D8F4-492B-A6F3-84E3D8EBDA70}" type="parTrans" cxnId="{66E60B8A-8E5E-49F2-84C9-79B7882D42CC}">
      <dgm:prSet/>
      <dgm:spPr/>
      <dgm:t>
        <a:bodyPr/>
        <a:lstStyle/>
        <a:p>
          <a:endParaRPr lang="fr-BE"/>
        </a:p>
      </dgm:t>
    </dgm:pt>
    <dgm:pt modelId="{CF60D7B9-F252-4B29-AF08-9FDF4343309D}" type="sibTrans" cxnId="{66E60B8A-8E5E-49F2-84C9-79B7882D42CC}">
      <dgm:prSet/>
      <dgm:spPr/>
      <dgm:t>
        <a:bodyPr/>
        <a:lstStyle/>
        <a:p>
          <a:endParaRPr lang="fr-BE"/>
        </a:p>
      </dgm:t>
    </dgm:pt>
    <dgm:pt modelId="{DC87744F-131F-48A2-8CCE-4987478D0BAC}">
      <dgm:prSet custT="1"/>
      <dgm:spPr/>
      <dgm:t>
        <a:bodyPr/>
        <a:lstStyle/>
        <a:p>
          <a:pPr rtl="0"/>
          <a:r>
            <a:rPr lang="fr-BE" sz="1600" dirty="0" smtClean="0"/>
            <a:t>- Créer un profil</a:t>
          </a:r>
          <a:endParaRPr lang="fr-BE" sz="1600" dirty="0"/>
        </a:p>
      </dgm:t>
    </dgm:pt>
    <dgm:pt modelId="{4148707D-B65A-45C4-8815-897F0013A5AC}" type="parTrans" cxnId="{E0D24AAC-484A-4BAE-9213-BD29608B8927}">
      <dgm:prSet/>
      <dgm:spPr/>
      <dgm:t>
        <a:bodyPr/>
        <a:lstStyle/>
        <a:p>
          <a:endParaRPr lang="fr-BE"/>
        </a:p>
      </dgm:t>
    </dgm:pt>
    <dgm:pt modelId="{223C4625-EE0D-4574-AEC1-E52BA18B3368}" type="sibTrans" cxnId="{E0D24AAC-484A-4BAE-9213-BD29608B8927}">
      <dgm:prSet/>
      <dgm:spPr/>
      <dgm:t>
        <a:bodyPr/>
        <a:lstStyle/>
        <a:p>
          <a:endParaRPr lang="fr-BE"/>
        </a:p>
      </dgm:t>
    </dgm:pt>
    <dgm:pt modelId="{A4C2F0AB-5F72-4088-9FD6-E1E001060C0D}">
      <dgm:prSet custT="1"/>
      <dgm:spPr/>
      <dgm:t>
        <a:bodyPr/>
        <a:lstStyle/>
        <a:p>
          <a:pPr rtl="0"/>
          <a:r>
            <a:rPr lang="fr-BE" sz="1600" dirty="0" smtClean="0"/>
            <a:t>- Activer le profil</a:t>
          </a:r>
          <a:endParaRPr lang="fr-BE" sz="1600" dirty="0"/>
        </a:p>
      </dgm:t>
    </dgm:pt>
    <dgm:pt modelId="{715C272B-0A61-498A-A8CD-24BC86160C39}" type="parTrans" cxnId="{93E240A1-54E8-4DAE-940E-7A2D9FBD2227}">
      <dgm:prSet/>
      <dgm:spPr/>
      <dgm:t>
        <a:bodyPr/>
        <a:lstStyle/>
        <a:p>
          <a:endParaRPr lang="fr-BE"/>
        </a:p>
      </dgm:t>
    </dgm:pt>
    <dgm:pt modelId="{798A6533-0E33-4755-8994-F6663C312D32}" type="sibTrans" cxnId="{93E240A1-54E8-4DAE-940E-7A2D9FBD2227}">
      <dgm:prSet/>
      <dgm:spPr/>
      <dgm:t>
        <a:bodyPr/>
        <a:lstStyle/>
        <a:p>
          <a:endParaRPr lang="fr-BE"/>
        </a:p>
      </dgm:t>
    </dgm:pt>
    <dgm:pt modelId="{3ECDFD78-E4E6-4D3B-AED0-CC33D5EB1428}">
      <dgm:prSet custT="1"/>
      <dgm:spPr/>
      <dgm:t>
        <a:bodyPr/>
        <a:lstStyle/>
        <a:p>
          <a:pPr rtl="0"/>
          <a:r>
            <a:rPr lang="fr-BE" sz="1600" dirty="0" smtClean="0"/>
            <a:t>- Sélectionner la donnée où se situe l'erreur en cliquant sur la bulle </a:t>
          </a:r>
          <a:endParaRPr lang="fr-BE" sz="1600" dirty="0"/>
        </a:p>
      </dgm:t>
    </dgm:pt>
    <dgm:pt modelId="{0015AD0E-E4DE-40C0-BA01-4B48AC38AFF5}" type="parTrans" cxnId="{7EDDFA0D-CD29-4FB4-B548-D2D8F0363367}">
      <dgm:prSet/>
      <dgm:spPr/>
      <dgm:t>
        <a:bodyPr/>
        <a:lstStyle/>
        <a:p>
          <a:endParaRPr lang="fr-BE"/>
        </a:p>
      </dgm:t>
    </dgm:pt>
    <dgm:pt modelId="{C356AA54-C2E6-4065-B89E-4A2EA61BD766}" type="sibTrans" cxnId="{7EDDFA0D-CD29-4FB4-B548-D2D8F0363367}">
      <dgm:prSet/>
      <dgm:spPr/>
      <dgm:t>
        <a:bodyPr/>
        <a:lstStyle/>
        <a:p>
          <a:endParaRPr lang="fr-BE"/>
        </a:p>
      </dgm:t>
    </dgm:pt>
    <dgm:pt modelId="{6B68694A-F69A-4636-9D4D-9EC7BFC46C17}">
      <dgm:prSet custT="1"/>
      <dgm:spPr/>
      <dgm:t>
        <a:bodyPr/>
        <a:lstStyle/>
        <a:p>
          <a:pPr rtl="0"/>
          <a:r>
            <a:rPr lang="fr-BE" sz="1600" dirty="0" smtClean="0"/>
            <a:t>- Introduire le signalement d'erreur</a:t>
          </a:r>
          <a:endParaRPr lang="fr-BE" sz="1600" dirty="0"/>
        </a:p>
      </dgm:t>
    </dgm:pt>
    <dgm:pt modelId="{145149AF-41FF-4150-9510-07C54BAB7E14}" type="parTrans" cxnId="{92EC75BE-F197-4F6E-8E53-8DDEC7370FC5}">
      <dgm:prSet/>
      <dgm:spPr/>
      <dgm:t>
        <a:bodyPr/>
        <a:lstStyle/>
        <a:p>
          <a:endParaRPr lang="fr-BE"/>
        </a:p>
      </dgm:t>
    </dgm:pt>
    <dgm:pt modelId="{77B9BBF4-E105-463A-B162-CDA8CFF7D936}" type="sibTrans" cxnId="{92EC75BE-F197-4F6E-8E53-8DDEC7370FC5}">
      <dgm:prSet/>
      <dgm:spPr/>
      <dgm:t>
        <a:bodyPr/>
        <a:lstStyle/>
        <a:p>
          <a:endParaRPr lang="fr-BE"/>
        </a:p>
      </dgm:t>
    </dgm:pt>
    <dgm:pt modelId="{818D23AD-B612-479D-8759-FCF6995375BB}">
      <dgm:prSet custT="1"/>
      <dgm:spPr/>
      <dgm:t>
        <a:bodyPr/>
        <a:lstStyle/>
        <a:p>
          <a:pPr rtl="0"/>
          <a:r>
            <a:rPr lang="fr-BE" sz="1600" dirty="0" smtClean="0"/>
            <a:t>- Consulter le statut de la demande</a:t>
          </a:r>
          <a:endParaRPr lang="fr-BE" sz="1600" dirty="0"/>
        </a:p>
      </dgm:t>
    </dgm:pt>
    <dgm:pt modelId="{AACEBE3B-7133-4E7F-91F0-70B292DDA66B}" type="parTrans" cxnId="{EFA09999-0B13-4239-AF16-26F938319F74}">
      <dgm:prSet/>
      <dgm:spPr/>
      <dgm:t>
        <a:bodyPr/>
        <a:lstStyle/>
        <a:p>
          <a:endParaRPr lang="fr-BE"/>
        </a:p>
      </dgm:t>
    </dgm:pt>
    <dgm:pt modelId="{EC7FC6C9-992F-47D7-AC93-F4CF638622CE}" type="sibTrans" cxnId="{EFA09999-0B13-4239-AF16-26F938319F74}">
      <dgm:prSet/>
      <dgm:spPr/>
      <dgm:t>
        <a:bodyPr/>
        <a:lstStyle/>
        <a:p>
          <a:endParaRPr lang="fr-BE"/>
        </a:p>
      </dgm:t>
    </dgm:pt>
    <dgm:pt modelId="{25FC409E-0B21-4790-9209-645BCBD89752}" type="pres">
      <dgm:prSet presAssocID="{14F9BFF4-8190-40B0-BCC8-87F3727228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C3FE03A-8361-4316-BE32-B6E17001A322}" type="pres">
      <dgm:prSet presAssocID="{6D7CA4B4-136B-4261-8008-61A5144762C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4A2B0DC-E0D5-4575-B4D0-B8724FC8BAE3}" type="pres">
      <dgm:prSet presAssocID="{CF60D7B9-F252-4B29-AF08-9FDF4343309D}" presName="spacer" presStyleCnt="0"/>
      <dgm:spPr/>
    </dgm:pt>
    <dgm:pt modelId="{85816615-A393-4591-9F29-9FB5950268A2}" type="pres">
      <dgm:prSet presAssocID="{DC87744F-131F-48A2-8CCE-4987478D0BA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7871BD-7D02-48A8-85ED-22E0010872AE}" type="pres">
      <dgm:prSet presAssocID="{223C4625-EE0D-4574-AEC1-E52BA18B3368}" presName="spacer" presStyleCnt="0"/>
      <dgm:spPr/>
    </dgm:pt>
    <dgm:pt modelId="{67BCDF85-0694-422A-969B-BFEFEC9AA579}" type="pres">
      <dgm:prSet presAssocID="{A4C2F0AB-5F72-4088-9FD6-E1E001060C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386A664-F707-4B93-AF8B-238C24E4C209}" type="pres">
      <dgm:prSet presAssocID="{798A6533-0E33-4755-8994-F6663C312D32}" presName="spacer" presStyleCnt="0"/>
      <dgm:spPr/>
    </dgm:pt>
    <dgm:pt modelId="{EE4E7AC0-1FFF-433C-B5C7-D949A4859133}" type="pres">
      <dgm:prSet presAssocID="{3ECDFD78-E4E6-4D3B-AED0-CC33D5EB142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C12DB88-C753-48C0-A068-97F0863A63C1}" type="pres">
      <dgm:prSet presAssocID="{C356AA54-C2E6-4065-B89E-4A2EA61BD766}" presName="spacer" presStyleCnt="0"/>
      <dgm:spPr/>
    </dgm:pt>
    <dgm:pt modelId="{17D1CDF3-60A7-4807-976D-55CD60059619}" type="pres">
      <dgm:prSet presAssocID="{6B68694A-F69A-4636-9D4D-9EC7BFC46C1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3899B05-1501-4543-B788-7ABD5364D0F0}" type="pres">
      <dgm:prSet presAssocID="{77B9BBF4-E105-463A-B162-CDA8CFF7D936}" presName="spacer" presStyleCnt="0"/>
      <dgm:spPr/>
    </dgm:pt>
    <dgm:pt modelId="{2329DF80-91A4-4700-85C0-203EFFEB463E}" type="pres">
      <dgm:prSet presAssocID="{818D23AD-B612-479D-8759-FCF6995375B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E0D70A88-72BB-4C3D-A20B-3EF07B2EDC96}" type="presOf" srcId="{818D23AD-B612-479D-8759-FCF6995375BB}" destId="{2329DF80-91A4-4700-85C0-203EFFEB463E}" srcOrd="0" destOrd="0" presId="urn:microsoft.com/office/officeart/2005/8/layout/vList2"/>
    <dgm:cxn modelId="{66E60B8A-8E5E-49F2-84C9-79B7882D42CC}" srcId="{14F9BFF4-8190-40B0-BCC8-87F37272284B}" destId="{6D7CA4B4-136B-4261-8008-61A5144762CA}" srcOrd="0" destOrd="0" parTransId="{E42DCC89-D8F4-492B-A6F3-84E3D8EBDA70}" sibTransId="{CF60D7B9-F252-4B29-AF08-9FDF4343309D}"/>
    <dgm:cxn modelId="{3BE6B8E7-2C64-4905-B655-0432ADEC2EB1}" type="presOf" srcId="{14F9BFF4-8190-40B0-BCC8-87F37272284B}" destId="{25FC409E-0B21-4790-9209-645BCBD89752}" srcOrd="0" destOrd="0" presId="urn:microsoft.com/office/officeart/2005/8/layout/vList2"/>
    <dgm:cxn modelId="{5B29441B-5BB5-438C-A320-F331D451EF1A}" type="presOf" srcId="{DC87744F-131F-48A2-8CCE-4987478D0BAC}" destId="{85816615-A393-4591-9F29-9FB5950268A2}" srcOrd="0" destOrd="0" presId="urn:microsoft.com/office/officeart/2005/8/layout/vList2"/>
    <dgm:cxn modelId="{E0D24AAC-484A-4BAE-9213-BD29608B8927}" srcId="{14F9BFF4-8190-40B0-BCC8-87F37272284B}" destId="{DC87744F-131F-48A2-8CCE-4987478D0BAC}" srcOrd="1" destOrd="0" parTransId="{4148707D-B65A-45C4-8815-897F0013A5AC}" sibTransId="{223C4625-EE0D-4574-AEC1-E52BA18B3368}"/>
    <dgm:cxn modelId="{93E240A1-54E8-4DAE-940E-7A2D9FBD2227}" srcId="{14F9BFF4-8190-40B0-BCC8-87F37272284B}" destId="{A4C2F0AB-5F72-4088-9FD6-E1E001060C0D}" srcOrd="2" destOrd="0" parTransId="{715C272B-0A61-498A-A8CD-24BC86160C39}" sibTransId="{798A6533-0E33-4755-8994-F6663C312D32}"/>
    <dgm:cxn modelId="{8A26B733-D62F-4A97-9474-FAE1DC21F9DF}" type="presOf" srcId="{3ECDFD78-E4E6-4D3B-AED0-CC33D5EB1428}" destId="{EE4E7AC0-1FFF-433C-B5C7-D949A4859133}" srcOrd="0" destOrd="0" presId="urn:microsoft.com/office/officeart/2005/8/layout/vList2"/>
    <dgm:cxn modelId="{34F7C543-3C13-485C-985A-A82F81808AD9}" type="presOf" srcId="{6B68694A-F69A-4636-9D4D-9EC7BFC46C17}" destId="{17D1CDF3-60A7-4807-976D-55CD60059619}" srcOrd="0" destOrd="0" presId="urn:microsoft.com/office/officeart/2005/8/layout/vList2"/>
    <dgm:cxn modelId="{469789AF-BE94-4B31-B790-493405EFD600}" type="presOf" srcId="{A4C2F0AB-5F72-4088-9FD6-E1E001060C0D}" destId="{67BCDF85-0694-422A-969B-BFEFEC9AA579}" srcOrd="0" destOrd="0" presId="urn:microsoft.com/office/officeart/2005/8/layout/vList2"/>
    <dgm:cxn modelId="{92EC75BE-F197-4F6E-8E53-8DDEC7370FC5}" srcId="{14F9BFF4-8190-40B0-BCC8-87F37272284B}" destId="{6B68694A-F69A-4636-9D4D-9EC7BFC46C17}" srcOrd="4" destOrd="0" parTransId="{145149AF-41FF-4150-9510-07C54BAB7E14}" sibTransId="{77B9BBF4-E105-463A-B162-CDA8CFF7D936}"/>
    <dgm:cxn modelId="{7EDDFA0D-CD29-4FB4-B548-D2D8F0363367}" srcId="{14F9BFF4-8190-40B0-BCC8-87F37272284B}" destId="{3ECDFD78-E4E6-4D3B-AED0-CC33D5EB1428}" srcOrd="3" destOrd="0" parTransId="{0015AD0E-E4DE-40C0-BA01-4B48AC38AFF5}" sibTransId="{C356AA54-C2E6-4065-B89E-4A2EA61BD766}"/>
    <dgm:cxn modelId="{92F663F5-2DFA-4530-A431-EE18A2194618}" type="presOf" srcId="{6D7CA4B4-136B-4261-8008-61A5144762CA}" destId="{7C3FE03A-8361-4316-BE32-B6E17001A322}" srcOrd="0" destOrd="0" presId="urn:microsoft.com/office/officeart/2005/8/layout/vList2"/>
    <dgm:cxn modelId="{EFA09999-0B13-4239-AF16-26F938319F74}" srcId="{14F9BFF4-8190-40B0-BCC8-87F37272284B}" destId="{818D23AD-B612-479D-8759-FCF6995375BB}" srcOrd="5" destOrd="0" parTransId="{AACEBE3B-7133-4E7F-91F0-70B292DDA66B}" sibTransId="{EC7FC6C9-992F-47D7-AC93-F4CF638622CE}"/>
    <dgm:cxn modelId="{CB77A020-17C0-4805-AB9D-B41D35A1BB01}" type="presParOf" srcId="{25FC409E-0B21-4790-9209-645BCBD89752}" destId="{7C3FE03A-8361-4316-BE32-B6E17001A322}" srcOrd="0" destOrd="0" presId="urn:microsoft.com/office/officeart/2005/8/layout/vList2"/>
    <dgm:cxn modelId="{96149FBB-3DC5-4ED9-BD60-67C18ED23811}" type="presParOf" srcId="{25FC409E-0B21-4790-9209-645BCBD89752}" destId="{74A2B0DC-E0D5-4575-B4D0-B8724FC8BAE3}" srcOrd="1" destOrd="0" presId="urn:microsoft.com/office/officeart/2005/8/layout/vList2"/>
    <dgm:cxn modelId="{A21494FE-5868-4312-8186-00EEA74B4F4B}" type="presParOf" srcId="{25FC409E-0B21-4790-9209-645BCBD89752}" destId="{85816615-A393-4591-9F29-9FB5950268A2}" srcOrd="2" destOrd="0" presId="urn:microsoft.com/office/officeart/2005/8/layout/vList2"/>
    <dgm:cxn modelId="{F8100B48-0C1F-4599-AAC8-123C6BECA47B}" type="presParOf" srcId="{25FC409E-0B21-4790-9209-645BCBD89752}" destId="{EF7871BD-7D02-48A8-85ED-22E0010872AE}" srcOrd="3" destOrd="0" presId="urn:microsoft.com/office/officeart/2005/8/layout/vList2"/>
    <dgm:cxn modelId="{E0B1DB0B-7F5C-4F82-963F-CE41E7C4BAFC}" type="presParOf" srcId="{25FC409E-0B21-4790-9209-645BCBD89752}" destId="{67BCDF85-0694-422A-969B-BFEFEC9AA579}" srcOrd="4" destOrd="0" presId="urn:microsoft.com/office/officeart/2005/8/layout/vList2"/>
    <dgm:cxn modelId="{4D2C2121-D6AC-456A-8F4B-74C0F1087CFF}" type="presParOf" srcId="{25FC409E-0B21-4790-9209-645BCBD89752}" destId="{B386A664-F707-4B93-AF8B-238C24E4C209}" srcOrd="5" destOrd="0" presId="urn:microsoft.com/office/officeart/2005/8/layout/vList2"/>
    <dgm:cxn modelId="{C36C129B-35DC-49FD-A070-DED144172793}" type="presParOf" srcId="{25FC409E-0B21-4790-9209-645BCBD89752}" destId="{EE4E7AC0-1FFF-433C-B5C7-D949A4859133}" srcOrd="6" destOrd="0" presId="urn:microsoft.com/office/officeart/2005/8/layout/vList2"/>
    <dgm:cxn modelId="{F39078B8-89F0-4AC6-BBAB-75CA447A1823}" type="presParOf" srcId="{25FC409E-0B21-4790-9209-645BCBD89752}" destId="{CC12DB88-C753-48C0-A068-97F0863A63C1}" srcOrd="7" destOrd="0" presId="urn:microsoft.com/office/officeart/2005/8/layout/vList2"/>
    <dgm:cxn modelId="{5122B1C3-A0C9-4347-BC4A-35D3916A0EE9}" type="presParOf" srcId="{25FC409E-0B21-4790-9209-645BCBD89752}" destId="{17D1CDF3-60A7-4807-976D-55CD60059619}" srcOrd="8" destOrd="0" presId="urn:microsoft.com/office/officeart/2005/8/layout/vList2"/>
    <dgm:cxn modelId="{36CF0AAA-A98B-470B-9DFD-458276E08A42}" type="presParOf" srcId="{25FC409E-0B21-4790-9209-645BCBD89752}" destId="{23899B05-1501-4543-B788-7ABD5364D0F0}" srcOrd="9" destOrd="0" presId="urn:microsoft.com/office/officeart/2005/8/layout/vList2"/>
    <dgm:cxn modelId="{CCD3CD6C-DA49-4F1E-9251-CD1AD006880D}" type="presParOf" srcId="{25FC409E-0B21-4790-9209-645BCBD89752}" destId="{2329DF80-91A4-4700-85C0-203EFFEB463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E5F30E-3B82-430E-9F55-7F12B6133220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BE"/>
        </a:p>
      </dgm:t>
    </dgm:pt>
    <dgm:pt modelId="{5A6031FC-15F7-4B6D-A981-3DD7DE2B204B}">
      <dgm:prSet custT="1"/>
      <dgm:spPr/>
      <dgm:t>
        <a:bodyPr/>
        <a:lstStyle/>
        <a:p>
          <a:pPr rtl="0"/>
          <a:r>
            <a:rPr lang="fr-BE" sz="2200" b="1" i="1" smtClean="0"/>
            <a:t>Déclaration d’un changement d'adresse (en Belgique):</a:t>
          </a:r>
          <a:endParaRPr lang="fr-BE" sz="2200"/>
        </a:p>
      </dgm:t>
    </dgm:pt>
    <dgm:pt modelId="{533D3974-7FD7-46F2-A867-9F5E5531ED4A}" type="parTrans" cxnId="{CF6ADC0B-F385-4821-B994-F3D96D418CB6}">
      <dgm:prSet/>
      <dgm:spPr/>
      <dgm:t>
        <a:bodyPr/>
        <a:lstStyle/>
        <a:p>
          <a:endParaRPr lang="fr-BE"/>
        </a:p>
      </dgm:t>
    </dgm:pt>
    <dgm:pt modelId="{BA3AEF93-5B34-415E-B8D7-815D8398A2B4}" type="sibTrans" cxnId="{CF6ADC0B-F385-4821-B994-F3D96D418CB6}">
      <dgm:prSet/>
      <dgm:spPr/>
      <dgm:t>
        <a:bodyPr/>
        <a:lstStyle/>
        <a:p>
          <a:endParaRPr lang="fr-BE"/>
        </a:p>
      </dgm:t>
    </dgm:pt>
    <dgm:pt modelId="{3310975A-C097-45F5-A0BD-45466F7185A7}">
      <dgm:prSet custT="1"/>
      <dgm:spPr/>
      <dgm:t>
        <a:bodyPr/>
        <a:lstStyle/>
        <a:p>
          <a:pPr rtl="0"/>
          <a:r>
            <a:rPr lang="fr-BE" sz="2000" dirty="0" smtClean="0"/>
            <a:t>Possibilité de déclarer un changement d'adresse en ligne 24h/7j </a:t>
          </a:r>
          <a:r>
            <a:rPr lang="fr-BE" sz="1800" dirty="0" smtClean="0"/>
            <a:t>(si la commune concernée collabore à l'application!). </a:t>
          </a:r>
          <a:endParaRPr lang="fr-BE" sz="1800" dirty="0"/>
        </a:p>
      </dgm:t>
    </dgm:pt>
    <dgm:pt modelId="{8B3E3721-7A7E-4E9F-B9F9-417258A2E0F2}" type="parTrans" cxnId="{024F0957-07B9-4494-9C07-45438C9BF5E9}">
      <dgm:prSet/>
      <dgm:spPr/>
      <dgm:t>
        <a:bodyPr/>
        <a:lstStyle/>
        <a:p>
          <a:endParaRPr lang="fr-BE"/>
        </a:p>
      </dgm:t>
    </dgm:pt>
    <dgm:pt modelId="{8A437737-675B-461F-9AFA-03BEFDEB3E71}" type="sibTrans" cxnId="{024F0957-07B9-4494-9C07-45438C9BF5E9}">
      <dgm:prSet/>
      <dgm:spPr/>
      <dgm:t>
        <a:bodyPr/>
        <a:lstStyle/>
        <a:p>
          <a:endParaRPr lang="fr-BE"/>
        </a:p>
      </dgm:t>
    </dgm:pt>
    <dgm:pt modelId="{3953AA6F-551B-4187-A7E9-9EFD2E7D1182}">
      <dgm:prSet custT="1"/>
      <dgm:spPr/>
      <dgm:t>
        <a:bodyPr/>
        <a:lstStyle/>
        <a:p>
          <a:pPr rtl="0"/>
          <a:r>
            <a:rPr lang="fr-BE" sz="2000" dirty="0" smtClean="0"/>
            <a:t>Plus nécessaire de se déplacer à l'administration communale pour faire cette démarche.</a:t>
          </a:r>
          <a:endParaRPr lang="fr-BE" sz="2000" dirty="0"/>
        </a:p>
      </dgm:t>
    </dgm:pt>
    <dgm:pt modelId="{924CA8FE-3081-4C09-ADC6-6ABECF02FA89}" type="parTrans" cxnId="{A9E7CD42-BB87-4506-8FB6-4EEB01D70F2F}">
      <dgm:prSet/>
      <dgm:spPr/>
      <dgm:t>
        <a:bodyPr/>
        <a:lstStyle/>
        <a:p>
          <a:endParaRPr lang="fr-BE"/>
        </a:p>
      </dgm:t>
    </dgm:pt>
    <dgm:pt modelId="{2AD7298D-19D2-4CBE-ADA4-8A731382A48E}" type="sibTrans" cxnId="{A9E7CD42-BB87-4506-8FB6-4EEB01D70F2F}">
      <dgm:prSet/>
      <dgm:spPr/>
      <dgm:t>
        <a:bodyPr/>
        <a:lstStyle/>
        <a:p>
          <a:endParaRPr lang="fr-BE"/>
        </a:p>
      </dgm:t>
    </dgm:pt>
    <dgm:pt modelId="{F593D977-3DAF-4FDE-BCE5-174442E57CB4}">
      <dgm:prSet custT="1"/>
      <dgm:spPr/>
      <dgm:t>
        <a:bodyPr/>
        <a:lstStyle/>
        <a:p>
          <a:pPr rtl="0"/>
          <a:r>
            <a:rPr lang="fr-BE" sz="2200" b="1" i="1" dirty="0" smtClean="0"/>
            <a:t>Conditions à respecter :</a:t>
          </a:r>
          <a:endParaRPr lang="fr-BE" sz="2200" i="1" dirty="0"/>
        </a:p>
      </dgm:t>
    </dgm:pt>
    <dgm:pt modelId="{98BA448A-02E6-4201-8E7C-A746279715EC}" type="parTrans" cxnId="{6F254F64-FC21-458C-B34B-63B33B688BDC}">
      <dgm:prSet/>
      <dgm:spPr/>
      <dgm:t>
        <a:bodyPr/>
        <a:lstStyle/>
        <a:p>
          <a:endParaRPr lang="fr-BE"/>
        </a:p>
      </dgm:t>
    </dgm:pt>
    <dgm:pt modelId="{7E69E0AC-892C-4C0B-88EF-C64FE782C122}" type="sibTrans" cxnId="{6F254F64-FC21-458C-B34B-63B33B688BDC}">
      <dgm:prSet/>
      <dgm:spPr/>
      <dgm:t>
        <a:bodyPr/>
        <a:lstStyle/>
        <a:p>
          <a:endParaRPr lang="fr-BE"/>
        </a:p>
      </dgm:t>
    </dgm:pt>
    <dgm:pt modelId="{23C2383F-A24C-4816-9E97-B131CF63711D}">
      <dgm:prSet custT="1"/>
      <dgm:spPr/>
      <dgm:t>
        <a:bodyPr/>
        <a:lstStyle/>
        <a:p>
          <a:pPr rtl="0"/>
          <a:r>
            <a:rPr lang="fr-BE" sz="2000" dirty="0" smtClean="0"/>
            <a:t>Ne peut se faire anticipativement. </a:t>
          </a:r>
          <a:endParaRPr lang="fr-BE" sz="2000" dirty="0"/>
        </a:p>
      </dgm:t>
    </dgm:pt>
    <dgm:pt modelId="{B2EF9BA9-45A0-4083-B570-C4CFA7EE3DC9}" type="parTrans" cxnId="{65AE963F-F806-4BCA-9801-B1C483293A9D}">
      <dgm:prSet/>
      <dgm:spPr/>
      <dgm:t>
        <a:bodyPr/>
        <a:lstStyle/>
        <a:p>
          <a:endParaRPr lang="fr-BE"/>
        </a:p>
      </dgm:t>
    </dgm:pt>
    <dgm:pt modelId="{367C0F22-C894-4FBA-A1E1-4F4AF0E16570}" type="sibTrans" cxnId="{65AE963F-F806-4BCA-9801-B1C483293A9D}">
      <dgm:prSet/>
      <dgm:spPr/>
      <dgm:t>
        <a:bodyPr/>
        <a:lstStyle/>
        <a:p>
          <a:endParaRPr lang="fr-BE"/>
        </a:p>
      </dgm:t>
    </dgm:pt>
    <dgm:pt modelId="{DB1D629B-F16C-4E5E-9C0A-AA1E921DB7E7}">
      <dgm:prSet custT="1"/>
      <dgm:spPr/>
      <dgm:t>
        <a:bodyPr/>
        <a:lstStyle/>
        <a:p>
          <a:pPr rtl="0"/>
          <a:r>
            <a:rPr lang="fr-BE" sz="2000" dirty="0" smtClean="0"/>
            <a:t>Doit se faire dans les 15 jours qui suivent l'emménagement à la nouvelle adresse.</a:t>
          </a:r>
          <a:endParaRPr lang="fr-BE" sz="2000" dirty="0"/>
        </a:p>
      </dgm:t>
    </dgm:pt>
    <dgm:pt modelId="{6BB52512-DCBF-4531-BF9C-152D68452C48}" type="parTrans" cxnId="{9C2A16AF-88EE-4F54-901A-692F287C46C9}">
      <dgm:prSet/>
      <dgm:spPr/>
      <dgm:t>
        <a:bodyPr/>
        <a:lstStyle/>
        <a:p>
          <a:endParaRPr lang="fr-BE"/>
        </a:p>
      </dgm:t>
    </dgm:pt>
    <dgm:pt modelId="{56717754-29EA-4EDF-9048-9A8BB8E6E5B6}" type="sibTrans" cxnId="{9C2A16AF-88EE-4F54-901A-692F287C46C9}">
      <dgm:prSet/>
      <dgm:spPr/>
      <dgm:t>
        <a:bodyPr/>
        <a:lstStyle/>
        <a:p>
          <a:endParaRPr lang="fr-BE"/>
        </a:p>
      </dgm:t>
    </dgm:pt>
    <dgm:pt modelId="{FC4472B4-7332-424A-B7B3-F82A10FE6158}">
      <dgm:prSet custT="1"/>
      <dgm:spPr/>
      <dgm:t>
        <a:bodyPr/>
        <a:lstStyle/>
        <a:p>
          <a:pPr rtl="0"/>
          <a:r>
            <a:rPr lang="fr-BE" sz="2000" dirty="0" smtClean="0"/>
            <a:t>Seul un chef de ménage peut introduire la déclaration de changement d'adresse.</a:t>
          </a:r>
          <a:endParaRPr lang="fr-BE" sz="2000" dirty="0"/>
        </a:p>
      </dgm:t>
    </dgm:pt>
    <dgm:pt modelId="{4567A5F5-E907-47F0-9781-AD07676BE6D1}" type="parTrans" cxnId="{3A028814-B9AE-421F-9D2F-2097355BC09B}">
      <dgm:prSet/>
      <dgm:spPr/>
      <dgm:t>
        <a:bodyPr/>
        <a:lstStyle/>
        <a:p>
          <a:endParaRPr lang="fr-BE"/>
        </a:p>
      </dgm:t>
    </dgm:pt>
    <dgm:pt modelId="{80134AA0-39B3-49E7-852C-96CD4F563917}" type="sibTrans" cxnId="{3A028814-B9AE-421F-9D2F-2097355BC09B}">
      <dgm:prSet/>
      <dgm:spPr/>
      <dgm:t>
        <a:bodyPr/>
        <a:lstStyle/>
        <a:p>
          <a:endParaRPr lang="fr-BE"/>
        </a:p>
      </dgm:t>
    </dgm:pt>
    <dgm:pt modelId="{5D05E75C-17CD-4C2A-B724-DBBC7D0FBF7D}">
      <dgm:prSet custT="1"/>
      <dgm:spPr/>
      <dgm:t>
        <a:bodyPr/>
        <a:lstStyle/>
        <a:p>
          <a:r>
            <a:rPr lang="fr-BE" sz="2200" b="1" i="1" dirty="0" smtClean="0"/>
            <a:t>Participation des communes</a:t>
          </a:r>
          <a:endParaRPr lang="fr-BE" sz="2200" b="1" i="1" dirty="0"/>
        </a:p>
      </dgm:t>
    </dgm:pt>
    <dgm:pt modelId="{890F0E8C-B0D5-45BA-926D-65616DEBD8ED}" type="parTrans" cxnId="{716780F5-5942-424B-A96D-AA6805DFD15E}">
      <dgm:prSet/>
      <dgm:spPr/>
      <dgm:t>
        <a:bodyPr/>
        <a:lstStyle/>
        <a:p>
          <a:endParaRPr lang="fr-BE"/>
        </a:p>
      </dgm:t>
    </dgm:pt>
    <dgm:pt modelId="{D47AD7FA-E136-40A2-A208-52FA6AEF2B97}" type="sibTrans" cxnId="{716780F5-5942-424B-A96D-AA6805DFD15E}">
      <dgm:prSet/>
      <dgm:spPr/>
      <dgm:t>
        <a:bodyPr/>
        <a:lstStyle/>
        <a:p>
          <a:endParaRPr lang="fr-BE"/>
        </a:p>
      </dgm:t>
    </dgm:pt>
    <dgm:pt modelId="{9D578135-6DA7-4E50-BD5F-72D89DE461B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2400" dirty="0" smtClean="0"/>
            <a:t> </a:t>
          </a:r>
          <a:r>
            <a:rPr lang="fr-BE" sz="2000" dirty="0" smtClean="0"/>
            <a:t>67 communes collaborent actuellement à cette application</a:t>
          </a:r>
        </a:p>
      </dgm:t>
    </dgm:pt>
    <dgm:pt modelId="{4CA1F6D6-F1C2-44CB-9EFF-962D05E68A75}" type="parTrans" cxnId="{D1479D5D-1FA5-4CA3-AF2B-9071FB6CE17F}">
      <dgm:prSet/>
      <dgm:spPr/>
      <dgm:t>
        <a:bodyPr/>
        <a:lstStyle/>
        <a:p>
          <a:endParaRPr lang="fr-BE"/>
        </a:p>
      </dgm:t>
    </dgm:pt>
    <dgm:pt modelId="{93CC75D1-5B0A-4B22-B525-1AAF4689017C}" type="sibTrans" cxnId="{D1479D5D-1FA5-4CA3-AF2B-9071FB6CE17F}">
      <dgm:prSet/>
      <dgm:spPr/>
      <dgm:t>
        <a:bodyPr/>
        <a:lstStyle/>
        <a:p>
          <a:endParaRPr lang="fr-BE"/>
        </a:p>
      </dgm:t>
    </dgm:pt>
    <dgm:pt modelId="{4C70E621-C990-4E34-985B-C14E3048CFF3}" type="pres">
      <dgm:prSet presAssocID="{3DE5F30E-3B82-430E-9F55-7F12B6133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A5200A4-3684-408F-88DC-ADF260BAA3EF}" type="pres">
      <dgm:prSet presAssocID="{5A6031FC-15F7-4B6D-A981-3DD7DE2B20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23D44AF-EC7E-4605-9172-6D0060A65C5B}" type="pres">
      <dgm:prSet presAssocID="{5A6031FC-15F7-4B6D-A981-3DD7DE2B204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85FD796-75C0-4D2A-85EE-4449C9D88384}" type="pres">
      <dgm:prSet presAssocID="{F593D977-3DAF-4FDE-BCE5-174442E57C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DF3AB4C-ED63-40E6-B7C3-03F2D2B11490}" type="pres">
      <dgm:prSet presAssocID="{F593D977-3DAF-4FDE-BCE5-174442E57CB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BBC87E5-A8AC-40B5-B620-2CD49E807FC7}" type="pres">
      <dgm:prSet presAssocID="{5D05E75C-17CD-4C2A-B724-DBBC7D0FBF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BBF6BC7-644C-404A-8233-AB758650F088}" type="pres">
      <dgm:prSet presAssocID="{5D05E75C-17CD-4C2A-B724-DBBC7D0FBF7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5641F5A-CE40-4DFE-8E84-EEE322ED5A3E}" type="presOf" srcId="{23C2383F-A24C-4816-9E97-B131CF63711D}" destId="{FDF3AB4C-ED63-40E6-B7C3-03F2D2B11490}" srcOrd="0" destOrd="0" presId="urn:microsoft.com/office/officeart/2005/8/layout/vList2"/>
    <dgm:cxn modelId="{38A63870-D8E3-4730-9B10-1B880C670D62}" type="presOf" srcId="{3310975A-C097-45F5-A0BD-45466F7185A7}" destId="{823D44AF-EC7E-4605-9172-6D0060A65C5B}" srcOrd="0" destOrd="0" presId="urn:microsoft.com/office/officeart/2005/8/layout/vList2"/>
    <dgm:cxn modelId="{CA15F583-F843-4EFC-B501-93E703A012DC}" type="presOf" srcId="{9D578135-6DA7-4E50-BD5F-72D89DE461B8}" destId="{9BBF6BC7-644C-404A-8233-AB758650F088}" srcOrd="0" destOrd="0" presId="urn:microsoft.com/office/officeart/2005/8/layout/vList2"/>
    <dgm:cxn modelId="{6E0F38F5-5C29-4AC4-8C71-87CE6C442A2B}" type="presOf" srcId="{F593D977-3DAF-4FDE-BCE5-174442E57CB4}" destId="{385FD796-75C0-4D2A-85EE-4449C9D88384}" srcOrd="0" destOrd="0" presId="urn:microsoft.com/office/officeart/2005/8/layout/vList2"/>
    <dgm:cxn modelId="{A9E7CD42-BB87-4506-8FB6-4EEB01D70F2F}" srcId="{5A6031FC-15F7-4B6D-A981-3DD7DE2B204B}" destId="{3953AA6F-551B-4187-A7E9-9EFD2E7D1182}" srcOrd="1" destOrd="0" parTransId="{924CA8FE-3081-4C09-ADC6-6ABECF02FA89}" sibTransId="{2AD7298D-19D2-4CBE-ADA4-8A731382A48E}"/>
    <dgm:cxn modelId="{AC9A0D0F-3D2F-490E-A768-CD9B99CF81E0}" type="presOf" srcId="{FC4472B4-7332-424A-B7B3-F82A10FE6158}" destId="{FDF3AB4C-ED63-40E6-B7C3-03F2D2B11490}" srcOrd="0" destOrd="2" presId="urn:microsoft.com/office/officeart/2005/8/layout/vList2"/>
    <dgm:cxn modelId="{98B4ECC6-E207-4E0E-B54C-3A4FEB5F5A29}" type="presOf" srcId="{3DE5F30E-3B82-430E-9F55-7F12B6133220}" destId="{4C70E621-C990-4E34-985B-C14E3048CFF3}" srcOrd="0" destOrd="0" presId="urn:microsoft.com/office/officeart/2005/8/layout/vList2"/>
    <dgm:cxn modelId="{EF68977F-D6D2-4BA1-9339-FF151C896956}" type="presOf" srcId="{5D05E75C-17CD-4C2A-B724-DBBC7D0FBF7D}" destId="{1BBC87E5-A8AC-40B5-B620-2CD49E807FC7}" srcOrd="0" destOrd="0" presId="urn:microsoft.com/office/officeart/2005/8/layout/vList2"/>
    <dgm:cxn modelId="{879D7029-2018-47B3-BFA1-E8145FAD26C4}" type="presOf" srcId="{3953AA6F-551B-4187-A7E9-9EFD2E7D1182}" destId="{823D44AF-EC7E-4605-9172-6D0060A65C5B}" srcOrd="0" destOrd="1" presId="urn:microsoft.com/office/officeart/2005/8/layout/vList2"/>
    <dgm:cxn modelId="{716780F5-5942-424B-A96D-AA6805DFD15E}" srcId="{3DE5F30E-3B82-430E-9F55-7F12B6133220}" destId="{5D05E75C-17CD-4C2A-B724-DBBC7D0FBF7D}" srcOrd="2" destOrd="0" parTransId="{890F0E8C-B0D5-45BA-926D-65616DEBD8ED}" sibTransId="{D47AD7FA-E136-40A2-A208-52FA6AEF2B97}"/>
    <dgm:cxn modelId="{8F11CE2A-305C-4F15-963F-C268069451BE}" type="presOf" srcId="{DB1D629B-F16C-4E5E-9C0A-AA1E921DB7E7}" destId="{FDF3AB4C-ED63-40E6-B7C3-03F2D2B11490}" srcOrd="0" destOrd="1" presId="urn:microsoft.com/office/officeart/2005/8/layout/vList2"/>
    <dgm:cxn modelId="{CF6ADC0B-F385-4821-B994-F3D96D418CB6}" srcId="{3DE5F30E-3B82-430E-9F55-7F12B6133220}" destId="{5A6031FC-15F7-4B6D-A981-3DD7DE2B204B}" srcOrd="0" destOrd="0" parTransId="{533D3974-7FD7-46F2-A867-9F5E5531ED4A}" sibTransId="{BA3AEF93-5B34-415E-B8D7-815D8398A2B4}"/>
    <dgm:cxn modelId="{6F254F64-FC21-458C-B34B-63B33B688BDC}" srcId="{3DE5F30E-3B82-430E-9F55-7F12B6133220}" destId="{F593D977-3DAF-4FDE-BCE5-174442E57CB4}" srcOrd="1" destOrd="0" parTransId="{98BA448A-02E6-4201-8E7C-A746279715EC}" sibTransId="{7E69E0AC-892C-4C0B-88EF-C64FE782C122}"/>
    <dgm:cxn modelId="{3E6E25C4-42D3-44AB-87C5-672A06CC34E7}" type="presOf" srcId="{5A6031FC-15F7-4B6D-A981-3DD7DE2B204B}" destId="{2A5200A4-3684-408F-88DC-ADF260BAA3EF}" srcOrd="0" destOrd="0" presId="urn:microsoft.com/office/officeart/2005/8/layout/vList2"/>
    <dgm:cxn modelId="{3A028814-B9AE-421F-9D2F-2097355BC09B}" srcId="{F593D977-3DAF-4FDE-BCE5-174442E57CB4}" destId="{FC4472B4-7332-424A-B7B3-F82A10FE6158}" srcOrd="2" destOrd="0" parTransId="{4567A5F5-E907-47F0-9781-AD07676BE6D1}" sibTransId="{80134AA0-39B3-49E7-852C-96CD4F563917}"/>
    <dgm:cxn modelId="{D1479D5D-1FA5-4CA3-AF2B-9071FB6CE17F}" srcId="{5D05E75C-17CD-4C2A-B724-DBBC7D0FBF7D}" destId="{9D578135-6DA7-4E50-BD5F-72D89DE461B8}" srcOrd="0" destOrd="0" parTransId="{4CA1F6D6-F1C2-44CB-9EFF-962D05E68A75}" sibTransId="{93CC75D1-5B0A-4B22-B525-1AAF4689017C}"/>
    <dgm:cxn modelId="{024F0957-07B9-4494-9C07-45438C9BF5E9}" srcId="{5A6031FC-15F7-4B6D-A981-3DD7DE2B204B}" destId="{3310975A-C097-45F5-A0BD-45466F7185A7}" srcOrd="0" destOrd="0" parTransId="{8B3E3721-7A7E-4E9F-B9F9-417258A2E0F2}" sibTransId="{8A437737-675B-461F-9AFA-03BEFDEB3E71}"/>
    <dgm:cxn modelId="{65AE963F-F806-4BCA-9801-B1C483293A9D}" srcId="{F593D977-3DAF-4FDE-BCE5-174442E57CB4}" destId="{23C2383F-A24C-4816-9E97-B131CF63711D}" srcOrd="0" destOrd="0" parTransId="{B2EF9BA9-45A0-4083-B570-C4CFA7EE3DC9}" sibTransId="{367C0F22-C894-4FBA-A1E1-4F4AF0E16570}"/>
    <dgm:cxn modelId="{9C2A16AF-88EE-4F54-901A-692F287C46C9}" srcId="{F593D977-3DAF-4FDE-BCE5-174442E57CB4}" destId="{DB1D629B-F16C-4E5E-9C0A-AA1E921DB7E7}" srcOrd="1" destOrd="0" parTransId="{6BB52512-DCBF-4531-BF9C-152D68452C48}" sibTransId="{56717754-29EA-4EDF-9048-9A8BB8E6E5B6}"/>
    <dgm:cxn modelId="{F4052F60-E98A-4711-B450-8B390A5490EF}" type="presParOf" srcId="{4C70E621-C990-4E34-985B-C14E3048CFF3}" destId="{2A5200A4-3684-408F-88DC-ADF260BAA3EF}" srcOrd="0" destOrd="0" presId="urn:microsoft.com/office/officeart/2005/8/layout/vList2"/>
    <dgm:cxn modelId="{B0ECB4E7-7EAA-4C14-BB33-EBD8F3D9D3CF}" type="presParOf" srcId="{4C70E621-C990-4E34-985B-C14E3048CFF3}" destId="{823D44AF-EC7E-4605-9172-6D0060A65C5B}" srcOrd="1" destOrd="0" presId="urn:microsoft.com/office/officeart/2005/8/layout/vList2"/>
    <dgm:cxn modelId="{27003BC5-7633-4B2C-88BB-39D649FD4266}" type="presParOf" srcId="{4C70E621-C990-4E34-985B-C14E3048CFF3}" destId="{385FD796-75C0-4D2A-85EE-4449C9D88384}" srcOrd="2" destOrd="0" presId="urn:microsoft.com/office/officeart/2005/8/layout/vList2"/>
    <dgm:cxn modelId="{746221E5-EBE1-40C8-AC95-191EE397FDB5}" type="presParOf" srcId="{4C70E621-C990-4E34-985B-C14E3048CFF3}" destId="{FDF3AB4C-ED63-40E6-B7C3-03F2D2B11490}" srcOrd="3" destOrd="0" presId="urn:microsoft.com/office/officeart/2005/8/layout/vList2"/>
    <dgm:cxn modelId="{AD1956F0-C51D-43C4-8A82-9BFA9629742A}" type="presParOf" srcId="{4C70E621-C990-4E34-985B-C14E3048CFF3}" destId="{1BBC87E5-A8AC-40B5-B620-2CD49E807FC7}" srcOrd="4" destOrd="0" presId="urn:microsoft.com/office/officeart/2005/8/layout/vList2"/>
    <dgm:cxn modelId="{6C62753B-A408-4212-B3FB-6001AA811A05}" type="presParOf" srcId="{4C70E621-C990-4E34-985B-C14E3048CFF3}" destId="{9BBF6BC7-644C-404A-8233-AB758650F0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52B6BA6-738D-40DA-969B-63DA3A84B6FA}" type="doc">
      <dgm:prSet loTypeId="urn:microsoft.com/office/officeart/2005/8/layout/bProcess2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BE"/>
        </a:p>
      </dgm:t>
    </dgm:pt>
    <dgm:pt modelId="{1D5EE574-72F8-476C-9D9C-9B5657837A21}">
      <dgm:prSet custT="1"/>
      <dgm:spPr/>
      <dgm:t>
        <a:bodyPr/>
        <a:lstStyle/>
        <a:p>
          <a:pPr rtl="0"/>
          <a:r>
            <a:rPr lang="fr-BE" sz="1800" b="1" dirty="0" smtClean="0"/>
            <a:t>Introduction de la déclaration de changement d'adresse</a:t>
          </a:r>
          <a:endParaRPr lang="fr-BE" sz="1800" b="1" dirty="0"/>
        </a:p>
      </dgm:t>
    </dgm:pt>
    <dgm:pt modelId="{359067A0-AC19-4FF2-BFFF-6ADA620B8056}" type="parTrans" cxnId="{4D58B9A8-B952-4653-81C8-5E1A9F338BEE}">
      <dgm:prSet/>
      <dgm:spPr/>
      <dgm:t>
        <a:bodyPr/>
        <a:lstStyle/>
        <a:p>
          <a:endParaRPr lang="fr-BE"/>
        </a:p>
      </dgm:t>
    </dgm:pt>
    <dgm:pt modelId="{3B28C9A1-9DC4-482C-A252-5C89C5F8CBB9}" type="sibTrans" cxnId="{4D58B9A8-B952-4653-81C8-5E1A9F338BEE}">
      <dgm:prSet/>
      <dgm:spPr/>
      <dgm:t>
        <a:bodyPr/>
        <a:lstStyle/>
        <a:p>
          <a:endParaRPr lang="fr-BE"/>
        </a:p>
      </dgm:t>
    </dgm:pt>
    <dgm:pt modelId="{6BB73D5F-FEC0-4A7F-BF91-193415444777}">
      <dgm:prSet custT="1"/>
      <dgm:spPr/>
      <dgm:t>
        <a:bodyPr/>
        <a:lstStyle/>
        <a:p>
          <a:pPr rtl="0"/>
          <a:r>
            <a:rPr lang="fr-BE" sz="1800" b="1" dirty="0" smtClean="0"/>
            <a:t>Le RN génère un accusé de réception</a:t>
          </a:r>
          <a:endParaRPr lang="fr-BE" sz="1800" b="1" dirty="0"/>
        </a:p>
      </dgm:t>
    </dgm:pt>
    <dgm:pt modelId="{37EF641D-8583-47E4-91AF-1AF56635009E}" type="parTrans" cxnId="{DD96A8C9-38EE-4958-AAF2-1BE079F074C8}">
      <dgm:prSet/>
      <dgm:spPr/>
      <dgm:t>
        <a:bodyPr/>
        <a:lstStyle/>
        <a:p>
          <a:endParaRPr lang="fr-BE"/>
        </a:p>
      </dgm:t>
    </dgm:pt>
    <dgm:pt modelId="{2FCDC67C-40BB-4F17-B41A-817F4723F28F}" type="sibTrans" cxnId="{DD96A8C9-38EE-4958-AAF2-1BE079F074C8}">
      <dgm:prSet/>
      <dgm:spPr/>
      <dgm:t>
        <a:bodyPr/>
        <a:lstStyle/>
        <a:p>
          <a:endParaRPr lang="fr-BE"/>
        </a:p>
      </dgm:t>
    </dgm:pt>
    <dgm:pt modelId="{0F9F9256-2E2C-4072-A54C-B3C8451DFD76}">
      <dgm:prSet custT="1"/>
      <dgm:spPr/>
      <dgm:t>
        <a:bodyPr/>
        <a:lstStyle/>
        <a:p>
          <a:pPr rtl="0"/>
          <a:r>
            <a:rPr lang="fr-BE" sz="1600" b="1" dirty="0" smtClean="0"/>
            <a:t>La commune reçoit la déclaration de changement d'adresse</a:t>
          </a:r>
          <a:endParaRPr lang="fr-BE" sz="1600" b="1" dirty="0"/>
        </a:p>
      </dgm:t>
    </dgm:pt>
    <dgm:pt modelId="{08B37728-B826-4FD0-82C6-80400D4B1468}" type="parTrans" cxnId="{5E998AA2-6323-42F0-B7CB-637D17F9493A}">
      <dgm:prSet/>
      <dgm:spPr/>
      <dgm:t>
        <a:bodyPr/>
        <a:lstStyle/>
        <a:p>
          <a:endParaRPr lang="fr-BE"/>
        </a:p>
      </dgm:t>
    </dgm:pt>
    <dgm:pt modelId="{4AE4A87D-81BD-488A-AC1F-F38446AF631F}" type="sibTrans" cxnId="{5E998AA2-6323-42F0-B7CB-637D17F9493A}">
      <dgm:prSet/>
      <dgm:spPr/>
      <dgm:t>
        <a:bodyPr/>
        <a:lstStyle/>
        <a:p>
          <a:endParaRPr lang="fr-BE"/>
        </a:p>
      </dgm:t>
    </dgm:pt>
    <dgm:pt modelId="{8AE7359E-3F25-4B8D-AF28-1D6CF7673F84}">
      <dgm:prSet custT="1"/>
      <dgm:spPr/>
      <dgm:t>
        <a:bodyPr/>
        <a:lstStyle/>
        <a:p>
          <a:pPr rtl="0"/>
          <a:r>
            <a:rPr lang="fr-BE" sz="1600" b="1" dirty="0" smtClean="0"/>
            <a:t>La police locale effectue le contrôle de domicile d'usage</a:t>
          </a:r>
          <a:endParaRPr lang="fr-BE" sz="1600" b="1" dirty="0"/>
        </a:p>
      </dgm:t>
    </dgm:pt>
    <dgm:pt modelId="{C37EB697-FD0A-4294-8DD1-E253F99117DC}" type="parTrans" cxnId="{7DE5CC69-41AD-4AC1-A639-5ABE7B1DD713}">
      <dgm:prSet/>
      <dgm:spPr/>
      <dgm:t>
        <a:bodyPr/>
        <a:lstStyle/>
        <a:p>
          <a:endParaRPr lang="fr-BE"/>
        </a:p>
      </dgm:t>
    </dgm:pt>
    <dgm:pt modelId="{F0016D56-B7E6-495F-9026-8DCA3A45E60B}" type="sibTrans" cxnId="{7DE5CC69-41AD-4AC1-A639-5ABE7B1DD713}">
      <dgm:prSet/>
      <dgm:spPr/>
      <dgm:t>
        <a:bodyPr/>
        <a:lstStyle/>
        <a:p>
          <a:endParaRPr lang="fr-BE"/>
        </a:p>
      </dgm:t>
    </dgm:pt>
    <dgm:pt modelId="{89436D08-60E3-47AE-B935-3CFE04D06FF4}">
      <dgm:prSet custT="1"/>
      <dgm:spPr/>
      <dgm:t>
        <a:bodyPr/>
        <a:lstStyle/>
        <a:p>
          <a:pPr rtl="0"/>
          <a:r>
            <a:rPr lang="fr-BE" sz="1600" b="1" dirty="0" smtClean="0"/>
            <a:t>Possibilité pour le citoyen de vérifier à tout moment le statut de sa demande</a:t>
          </a:r>
          <a:endParaRPr lang="fr-BE" sz="1600" b="1" dirty="0"/>
        </a:p>
      </dgm:t>
    </dgm:pt>
    <dgm:pt modelId="{8240788F-1D07-4B5D-A3FA-9C78606F22D6}" type="parTrans" cxnId="{83E41E66-6F57-4C69-81A6-6775F8CBA659}">
      <dgm:prSet/>
      <dgm:spPr/>
      <dgm:t>
        <a:bodyPr/>
        <a:lstStyle/>
        <a:p>
          <a:endParaRPr lang="fr-BE"/>
        </a:p>
      </dgm:t>
    </dgm:pt>
    <dgm:pt modelId="{69A489D9-2C9A-4799-ABDE-06EBD645C8A6}" type="sibTrans" cxnId="{83E41E66-6F57-4C69-81A6-6775F8CBA659}">
      <dgm:prSet/>
      <dgm:spPr/>
      <dgm:t>
        <a:bodyPr/>
        <a:lstStyle/>
        <a:p>
          <a:endParaRPr lang="fr-BE"/>
        </a:p>
      </dgm:t>
    </dgm:pt>
    <dgm:pt modelId="{628B1E15-B8A6-4F3A-9D1B-8337B8D3048A}">
      <dgm:prSet custT="1"/>
      <dgm:spPr/>
      <dgm:t>
        <a:bodyPr/>
        <a:lstStyle/>
        <a:p>
          <a:pPr rtl="0"/>
          <a:r>
            <a:rPr lang="fr-BE" sz="1600" b="1" dirty="0" smtClean="0"/>
            <a:t>Quand tout est en ordre, la commune invite le citoyen à venir changer l'adresse sur la puce de sa carte </a:t>
          </a:r>
          <a:r>
            <a:rPr lang="fr-BE" sz="1600" b="1" dirty="0" err="1" smtClean="0"/>
            <a:t>eID</a:t>
          </a:r>
          <a:endParaRPr lang="fr-BE" sz="1600" b="1" dirty="0"/>
        </a:p>
      </dgm:t>
    </dgm:pt>
    <dgm:pt modelId="{D819BBCF-10CA-4554-A67D-72D4BDF8EB7F}" type="parTrans" cxnId="{BA14C202-A896-4CB2-8F46-CAB7BB63BDC3}">
      <dgm:prSet/>
      <dgm:spPr/>
      <dgm:t>
        <a:bodyPr/>
        <a:lstStyle/>
        <a:p>
          <a:endParaRPr lang="fr-BE"/>
        </a:p>
      </dgm:t>
    </dgm:pt>
    <dgm:pt modelId="{92B1945C-DBB8-4BAE-B14B-4FDDD34CEB4F}" type="sibTrans" cxnId="{BA14C202-A896-4CB2-8F46-CAB7BB63BDC3}">
      <dgm:prSet/>
      <dgm:spPr/>
      <dgm:t>
        <a:bodyPr/>
        <a:lstStyle/>
        <a:p>
          <a:endParaRPr lang="fr-BE"/>
        </a:p>
      </dgm:t>
    </dgm:pt>
    <dgm:pt modelId="{7EB4BA4E-F423-4625-8676-F17BBCBA9166}" type="pres">
      <dgm:prSet presAssocID="{B52B6BA6-738D-40DA-969B-63DA3A84B6F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fr-BE"/>
        </a:p>
      </dgm:t>
    </dgm:pt>
    <dgm:pt modelId="{EFCD5783-C322-4024-9594-6BAF3514D13B}" type="pres">
      <dgm:prSet presAssocID="{1D5EE574-72F8-476C-9D9C-9B5657837A21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C321F90-2DF2-4DFA-957A-5B7C353ABE75}" type="pres">
      <dgm:prSet presAssocID="{3B28C9A1-9DC4-482C-A252-5C89C5F8CBB9}" presName="sibTrans" presStyleLbl="sibTrans2D1" presStyleIdx="0" presStyleCnt="5"/>
      <dgm:spPr/>
      <dgm:t>
        <a:bodyPr/>
        <a:lstStyle/>
        <a:p>
          <a:endParaRPr lang="fr-BE"/>
        </a:p>
      </dgm:t>
    </dgm:pt>
    <dgm:pt modelId="{026632B4-893D-4609-A642-0EBCD12E95A8}" type="pres">
      <dgm:prSet presAssocID="{6BB73D5F-FEC0-4A7F-BF91-193415444777}" presName="middleNode" presStyleCnt="0"/>
      <dgm:spPr/>
      <dgm:t>
        <a:bodyPr/>
        <a:lstStyle/>
        <a:p>
          <a:endParaRPr lang="fr-BE"/>
        </a:p>
      </dgm:t>
    </dgm:pt>
    <dgm:pt modelId="{0D44FF22-D706-4498-9FD2-9C00E98815FD}" type="pres">
      <dgm:prSet presAssocID="{6BB73D5F-FEC0-4A7F-BF91-193415444777}" presName="padding" presStyleLbl="node1" presStyleIdx="0" presStyleCnt="6"/>
      <dgm:spPr/>
      <dgm:t>
        <a:bodyPr/>
        <a:lstStyle/>
        <a:p>
          <a:endParaRPr lang="fr-BE"/>
        </a:p>
      </dgm:t>
    </dgm:pt>
    <dgm:pt modelId="{628C02FC-3C65-4F36-A2F6-4356D375EF70}" type="pres">
      <dgm:prSet presAssocID="{6BB73D5F-FEC0-4A7F-BF91-193415444777}" presName="shape" presStyleLbl="node1" presStyleIdx="1" presStyleCnt="6" custScaleX="109420" custScaleY="1066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81832EA-EF32-4591-BDC7-E35B87582406}" type="pres">
      <dgm:prSet presAssocID="{2FCDC67C-40BB-4F17-B41A-817F4723F28F}" presName="sibTrans" presStyleLbl="sibTrans2D1" presStyleIdx="1" presStyleCnt="5"/>
      <dgm:spPr/>
      <dgm:t>
        <a:bodyPr/>
        <a:lstStyle/>
        <a:p>
          <a:endParaRPr lang="fr-BE"/>
        </a:p>
      </dgm:t>
    </dgm:pt>
    <dgm:pt modelId="{179BE405-F03B-41D8-ACC2-E7FE98D03F55}" type="pres">
      <dgm:prSet presAssocID="{0F9F9256-2E2C-4072-A54C-B3C8451DFD76}" presName="middleNode" presStyleCnt="0"/>
      <dgm:spPr/>
      <dgm:t>
        <a:bodyPr/>
        <a:lstStyle/>
        <a:p>
          <a:endParaRPr lang="fr-BE"/>
        </a:p>
      </dgm:t>
    </dgm:pt>
    <dgm:pt modelId="{B0B68356-EF77-4EF5-AEAB-B3951A337C0C}" type="pres">
      <dgm:prSet presAssocID="{0F9F9256-2E2C-4072-A54C-B3C8451DFD76}" presName="padding" presStyleLbl="node1" presStyleIdx="1" presStyleCnt="6"/>
      <dgm:spPr/>
      <dgm:t>
        <a:bodyPr/>
        <a:lstStyle/>
        <a:p>
          <a:endParaRPr lang="fr-BE"/>
        </a:p>
      </dgm:t>
    </dgm:pt>
    <dgm:pt modelId="{B5B6EDC9-E3C0-424F-B56D-7C46E7B43E69}" type="pres">
      <dgm:prSet presAssocID="{0F9F9256-2E2C-4072-A54C-B3C8451DFD76}" presName="shape" presStyleLbl="node1" presStyleIdx="2" presStyleCnt="6" custScaleX="139159" custScaleY="11722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F90930D-2BD2-46FA-8BD4-481AB738CF52}" type="pres">
      <dgm:prSet presAssocID="{4AE4A87D-81BD-488A-AC1F-F38446AF631F}" presName="sibTrans" presStyleLbl="sibTrans2D1" presStyleIdx="2" presStyleCnt="5"/>
      <dgm:spPr/>
      <dgm:t>
        <a:bodyPr/>
        <a:lstStyle/>
        <a:p>
          <a:endParaRPr lang="fr-BE"/>
        </a:p>
      </dgm:t>
    </dgm:pt>
    <dgm:pt modelId="{2F139CBC-A828-4067-9C6F-29D62544ED77}" type="pres">
      <dgm:prSet presAssocID="{8AE7359E-3F25-4B8D-AF28-1D6CF7673F84}" presName="middleNode" presStyleCnt="0"/>
      <dgm:spPr/>
      <dgm:t>
        <a:bodyPr/>
        <a:lstStyle/>
        <a:p>
          <a:endParaRPr lang="fr-BE"/>
        </a:p>
      </dgm:t>
    </dgm:pt>
    <dgm:pt modelId="{24AAA189-6EE0-457C-A7AB-CAA00CB2150F}" type="pres">
      <dgm:prSet presAssocID="{8AE7359E-3F25-4B8D-AF28-1D6CF7673F84}" presName="padding" presStyleLbl="node1" presStyleIdx="2" presStyleCnt="6"/>
      <dgm:spPr/>
      <dgm:t>
        <a:bodyPr/>
        <a:lstStyle/>
        <a:p>
          <a:endParaRPr lang="fr-BE"/>
        </a:p>
      </dgm:t>
    </dgm:pt>
    <dgm:pt modelId="{7B8FC126-2832-4F4D-A69B-ECCA17BA0EEC}" type="pres">
      <dgm:prSet presAssocID="{8AE7359E-3F25-4B8D-AF28-1D6CF7673F84}" presName="shape" presStyleLbl="node1" presStyleIdx="3" presStyleCnt="6" custScaleX="128569" custScaleY="12541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90D3CEB-C77F-4CE6-A611-DAD449F5815F}" type="pres">
      <dgm:prSet presAssocID="{F0016D56-B7E6-495F-9026-8DCA3A45E60B}" presName="sibTrans" presStyleLbl="sibTrans2D1" presStyleIdx="3" presStyleCnt="5"/>
      <dgm:spPr/>
      <dgm:t>
        <a:bodyPr/>
        <a:lstStyle/>
        <a:p>
          <a:endParaRPr lang="fr-BE"/>
        </a:p>
      </dgm:t>
    </dgm:pt>
    <dgm:pt modelId="{491D521B-4BC1-46B3-A6D4-0A9B5A10F7AB}" type="pres">
      <dgm:prSet presAssocID="{89436D08-60E3-47AE-B935-3CFE04D06FF4}" presName="middleNode" presStyleCnt="0"/>
      <dgm:spPr/>
      <dgm:t>
        <a:bodyPr/>
        <a:lstStyle/>
        <a:p>
          <a:endParaRPr lang="fr-BE"/>
        </a:p>
      </dgm:t>
    </dgm:pt>
    <dgm:pt modelId="{2B50EF25-3E26-4338-80E4-870923EEC961}" type="pres">
      <dgm:prSet presAssocID="{89436D08-60E3-47AE-B935-3CFE04D06FF4}" presName="padding" presStyleLbl="node1" presStyleIdx="3" presStyleCnt="6"/>
      <dgm:spPr/>
      <dgm:t>
        <a:bodyPr/>
        <a:lstStyle/>
        <a:p>
          <a:endParaRPr lang="fr-BE"/>
        </a:p>
      </dgm:t>
    </dgm:pt>
    <dgm:pt modelId="{17CA584A-CE8F-4E99-8670-1954DB40EFC1}" type="pres">
      <dgm:prSet presAssocID="{89436D08-60E3-47AE-B935-3CFE04D06FF4}" presName="shape" presStyleLbl="node1" presStyleIdx="4" presStyleCnt="6" custScaleX="145218" custScaleY="136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43EF6B6-7E72-4CE7-8BCE-BE07F3DFF3E1}" type="pres">
      <dgm:prSet presAssocID="{69A489D9-2C9A-4799-ABDE-06EBD645C8A6}" presName="sibTrans" presStyleLbl="sibTrans2D1" presStyleIdx="4" presStyleCnt="5"/>
      <dgm:spPr/>
      <dgm:t>
        <a:bodyPr/>
        <a:lstStyle/>
        <a:p>
          <a:endParaRPr lang="fr-BE"/>
        </a:p>
      </dgm:t>
    </dgm:pt>
    <dgm:pt modelId="{23A75C54-6D9E-4266-A93C-DA5D4E5935EE}" type="pres">
      <dgm:prSet presAssocID="{628B1E15-B8A6-4F3A-9D1B-8337B8D3048A}" presName="lastNode" presStyleLbl="node1" presStyleIdx="5" presStyleCnt="6" custScaleX="107753" custScaleY="10383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363170B-D058-4626-B914-81E3C0B0E3A1}" type="presOf" srcId="{B52B6BA6-738D-40DA-969B-63DA3A84B6FA}" destId="{7EB4BA4E-F423-4625-8676-F17BBCBA9166}" srcOrd="0" destOrd="0" presId="urn:microsoft.com/office/officeart/2005/8/layout/bProcess2"/>
    <dgm:cxn modelId="{2C750211-6700-4809-956A-FAADF1B0244B}" type="presOf" srcId="{1D5EE574-72F8-476C-9D9C-9B5657837A21}" destId="{EFCD5783-C322-4024-9594-6BAF3514D13B}" srcOrd="0" destOrd="0" presId="urn:microsoft.com/office/officeart/2005/8/layout/bProcess2"/>
    <dgm:cxn modelId="{7DE5CC69-41AD-4AC1-A639-5ABE7B1DD713}" srcId="{B52B6BA6-738D-40DA-969B-63DA3A84B6FA}" destId="{8AE7359E-3F25-4B8D-AF28-1D6CF7673F84}" srcOrd="3" destOrd="0" parTransId="{C37EB697-FD0A-4294-8DD1-E253F99117DC}" sibTransId="{F0016D56-B7E6-495F-9026-8DCA3A45E60B}"/>
    <dgm:cxn modelId="{A464876D-B401-4F22-ACE5-3C0539C66D11}" type="presOf" srcId="{69A489D9-2C9A-4799-ABDE-06EBD645C8A6}" destId="{843EF6B6-7E72-4CE7-8BCE-BE07F3DFF3E1}" srcOrd="0" destOrd="0" presId="urn:microsoft.com/office/officeart/2005/8/layout/bProcess2"/>
    <dgm:cxn modelId="{5E998AA2-6323-42F0-B7CB-637D17F9493A}" srcId="{B52B6BA6-738D-40DA-969B-63DA3A84B6FA}" destId="{0F9F9256-2E2C-4072-A54C-B3C8451DFD76}" srcOrd="2" destOrd="0" parTransId="{08B37728-B826-4FD0-82C6-80400D4B1468}" sibTransId="{4AE4A87D-81BD-488A-AC1F-F38446AF631F}"/>
    <dgm:cxn modelId="{B5B88F66-DD69-4BAE-9089-9A1EA7B20BDA}" type="presOf" srcId="{6BB73D5F-FEC0-4A7F-BF91-193415444777}" destId="{628C02FC-3C65-4F36-A2F6-4356D375EF70}" srcOrd="0" destOrd="0" presId="urn:microsoft.com/office/officeart/2005/8/layout/bProcess2"/>
    <dgm:cxn modelId="{4D58B9A8-B952-4653-81C8-5E1A9F338BEE}" srcId="{B52B6BA6-738D-40DA-969B-63DA3A84B6FA}" destId="{1D5EE574-72F8-476C-9D9C-9B5657837A21}" srcOrd="0" destOrd="0" parTransId="{359067A0-AC19-4FF2-BFFF-6ADA620B8056}" sibTransId="{3B28C9A1-9DC4-482C-A252-5C89C5F8CBB9}"/>
    <dgm:cxn modelId="{BA14C202-A896-4CB2-8F46-CAB7BB63BDC3}" srcId="{B52B6BA6-738D-40DA-969B-63DA3A84B6FA}" destId="{628B1E15-B8A6-4F3A-9D1B-8337B8D3048A}" srcOrd="5" destOrd="0" parTransId="{D819BBCF-10CA-4554-A67D-72D4BDF8EB7F}" sibTransId="{92B1945C-DBB8-4BAE-B14B-4FDDD34CEB4F}"/>
    <dgm:cxn modelId="{620ED5DD-005F-4A50-9F52-ED65F73820D2}" type="presOf" srcId="{8AE7359E-3F25-4B8D-AF28-1D6CF7673F84}" destId="{7B8FC126-2832-4F4D-A69B-ECCA17BA0EEC}" srcOrd="0" destOrd="0" presId="urn:microsoft.com/office/officeart/2005/8/layout/bProcess2"/>
    <dgm:cxn modelId="{36DF2D23-32C6-4DC7-8E9F-C79AAC53152D}" type="presOf" srcId="{628B1E15-B8A6-4F3A-9D1B-8337B8D3048A}" destId="{23A75C54-6D9E-4266-A93C-DA5D4E5935EE}" srcOrd="0" destOrd="0" presId="urn:microsoft.com/office/officeart/2005/8/layout/bProcess2"/>
    <dgm:cxn modelId="{523FD6FF-A1EA-4932-86AE-FE1CEBCCDE77}" type="presOf" srcId="{F0016D56-B7E6-495F-9026-8DCA3A45E60B}" destId="{590D3CEB-C77F-4CE6-A611-DAD449F5815F}" srcOrd="0" destOrd="0" presId="urn:microsoft.com/office/officeart/2005/8/layout/bProcess2"/>
    <dgm:cxn modelId="{0BA5F8A5-1A00-426B-ACA4-528E66BCBE77}" type="presOf" srcId="{89436D08-60E3-47AE-B935-3CFE04D06FF4}" destId="{17CA584A-CE8F-4E99-8670-1954DB40EFC1}" srcOrd="0" destOrd="0" presId="urn:microsoft.com/office/officeart/2005/8/layout/bProcess2"/>
    <dgm:cxn modelId="{01218279-C4CE-4583-8DE1-AC3392BD10F4}" type="presOf" srcId="{2FCDC67C-40BB-4F17-B41A-817F4723F28F}" destId="{C81832EA-EF32-4591-BDC7-E35B87582406}" srcOrd="0" destOrd="0" presId="urn:microsoft.com/office/officeart/2005/8/layout/bProcess2"/>
    <dgm:cxn modelId="{DD96A8C9-38EE-4958-AAF2-1BE079F074C8}" srcId="{B52B6BA6-738D-40DA-969B-63DA3A84B6FA}" destId="{6BB73D5F-FEC0-4A7F-BF91-193415444777}" srcOrd="1" destOrd="0" parTransId="{37EF641D-8583-47E4-91AF-1AF56635009E}" sibTransId="{2FCDC67C-40BB-4F17-B41A-817F4723F28F}"/>
    <dgm:cxn modelId="{E0482B4B-475D-4753-9854-E720209EFCB2}" type="presOf" srcId="{4AE4A87D-81BD-488A-AC1F-F38446AF631F}" destId="{EF90930D-2BD2-46FA-8BD4-481AB738CF52}" srcOrd="0" destOrd="0" presId="urn:microsoft.com/office/officeart/2005/8/layout/bProcess2"/>
    <dgm:cxn modelId="{83E41E66-6F57-4C69-81A6-6775F8CBA659}" srcId="{B52B6BA6-738D-40DA-969B-63DA3A84B6FA}" destId="{89436D08-60E3-47AE-B935-3CFE04D06FF4}" srcOrd="4" destOrd="0" parTransId="{8240788F-1D07-4B5D-A3FA-9C78606F22D6}" sibTransId="{69A489D9-2C9A-4799-ABDE-06EBD645C8A6}"/>
    <dgm:cxn modelId="{9AF4D218-C4FD-4A3F-92F6-D392DF974398}" type="presOf" srcId="{0F9F9256-2E2C-4072-A54C-B3C8451DFD76}" destId="{B5B6EDC9-E3C0-424F-B56D-7C46E7B43E69}" srcOrd="0" destOrd="0" presId="urn:microsoft.com/office/officeart/2005/8/layout/bProcess2"/>
    <dgm:cxn modelId="{B4E86C25-059C-4816-974F-15AAD86A79BD}" type="presOf" srcId="{3B28C9A1-9DC4-482C-A252-5C89C5F8CBB9}" destId="{0C321F90-2DF2-4DFA-957A-5B7C353ABE75}" srcOrd="0" destOrd="0" presId="urn:microsoft.com/office/officeart/2005/8/layout/bProcess2"/>
    <dgm:cxn modelId="{9FBF088D-79AC-4F1F-8E93-2E661717C2C9}" type="presParOf" srcId="{7EB4BA4E-F423-4625-8676-F17BBCBA9166}" destId="{EFCD5783-C322-4024-9594-6BAF3514D13B}" srcOrd="0" destOrd="0" presId="urn:microsoft.com/office/officeart/2005/8/layout/bProcess2"/>
    <dgm:cxn modelId="{E7D32AFF-33B3-434E-893C-AB0EC732D8DF}" type="presParOf" srcId="{7EB4BA4E-F423-4625-8676-F17BBCBA9166}" destId="{0C321F90-2DF2-4DFA-957A-5B7C353ABE75}" srcOrd="1" destOrd="0" presId="urn:microsoft.com/office/officeart/2005/8/layout/bProcess2"/>
    <dgm:cxn modelId="{3437C811-CAE6-40D0-B947-12F749A7AA55}" type="presParOf" srcId="{7EB4BA4E-F423-4625-8676-F17BBCBA9166}" destId="{026632B4-893D-4609-A642-0EBCD12E95A8}" srcOrd="2" destOrd="0" presId="urn:microsoft.com/office/officeart/2005/8/layout/bProcess2"/>
    <dgm:cxn modelId="{16BEA84A-707F-4BA1-94CD-7F042E01A876}" type="presParOf" srcId="{026632B4-893D-4609-A642-0EBCD12E95A8}" destId="{0D44FF22-D706-4498-9FD2-9C00E98815FD}" srcOrd="0" destOrd="0" presId="urn:microsoft.com/office/officeart/2005/8/layout/bProcess2"/>
    <dgm:cxn modelId="{EE12E221-31F9-4569-B6D4-632EBDE52F01}" type="presParOf" srcId="{026632B4-893D-4609-A642-0EBCD12E95A8}" destId="{628C02FC-3C65-4F36-A2F6-4356D375EF70}" srcOrd="1" destOrd="0" presId="urn:microsoft.com/office/officeart/2005/8/layout/bProcess2"/>
    <dgm:cxn modelId="{3FDEA17B-501A-44D8-BBBE-F961BDD9ED4E}" type="presParOf" srcId="{7EB4BA4E-F423-4625-8676-F17BBCBA9166}" destId="{C81832EA-EF32-4591-BDC7-E35B87582406}" srcOrd="3" destOrd="0" presId="urn:microsoft.com/office/officeart/2005/8/layout/bProcess2"/>
    <dgm:cxn modelId="{6E5F817F-40ED-471C-90C7-AF3CF06CE639}" type="presParOf" srcId="{7EB4BA4E-F423-4625-8676-F17BBCBA9166}" destId="{179BE405-F03B-41D8-ACC2-E7FE98D03F55}" srcOrd="4" destOrd="0" presId="urn:microsoft.com/office/officeart/2005/8/layout/bProcess2"/>
    <dgm:cxn modelId="{7F2874E2-4F92-4066-815B-86620F14E04A}" type="presParOf" srcId="{179BE405-F03B-41D8-ACC2-E7FE98D03F55}" destId="{B0B68356-EF77-4EF5-AEAB-B3951A337C0C}" srcOrd="0" destOrd="0" presId="urn:microsoft.com/office/officeart/2005/8/layout/bProcess2"/>
    <dgm:cxn modelId="{51C812F9-2AC8-4DA3-8463-330CD58A9D91}" type="presParOf" srcId="{179BE405-F03B-41D8-ACC2-E7FE98D03F55}" destId="{B5B6EDC9-E3C0-424F-B56D-7C46E7B43E69}" srcOrd="1" destOrd="0" presId="urn:microsoft.com/office/officeart/2005/8/layout/bProcess2"/>
    <dgm:cxn modelId="{28DCC081-6D48-4B27-A7C0-E6559743BAA2}" type="presParOf" srcId="{7EB4BA4E-F423-4625-8676-F17BBCBA9166}" destId="{EF90930D-2BD2-46FA-8BD4-481AB738CF52}" srcOrd="5" destOrd="0" presId="urn:microsoft.com/office/officeart/2005/8/layout/bProcess2"/>
    <dgm:cxn modelId="{DF816EA3-23EE-4158-9E78-245137AD831F}" type="presParOf" srcId="{7EB4BA4E-F423-4625-8676-F17BBCBA9166}" destId="{2F139CBC-A828-4067-9C6F-29D62544ED77}" srcOrd="6" destOrd="0" presId="urn:microsoft.com/office/officeart/2005/8/layout/bProcess2"/>
    <dgm:cxn modelId="{5C39213A-3252-4238-BD69-A06A8D366D44}" type="presParOf" srcId="{2F139CBC-A828-4067-9C6F-29D62544ED77}" destId="{24AAA189-6EE0-457C-A7AB-CAA00CB2150F}" srcOrd="0" destOrd="0" presId="urn:microsoft.com/office/officeart/2005/8/layout/bProcess2"/>
    <dgm:cxn modelId="{AF7B89CD-EFAE-4012-9E94-B88B3BA074E6}" type="presParOf" srcId="{2F139CBC-A828-4067-9C6F-29D62544ED77}" destId="{7B8FC126-2832-4F4D-A69B-ECCA17BA0EEC}" srcOrd="1" destOrd="0" presId="urn:microsoft.com/office/officeart/2005/8/layout/bProcess2"/>
    <dgm:cxn modelId="{AA4C5DD0-F126-408B-9B2A-F57FD9CA08AE}" type="presParOf" srcId="{7EB4BA4E-F423-4625-8676-F17BBCBA9166}" destId="{590D3CEB-C77F-4CE6-A611-DAD449F5815F}" srcOrd="7" destOrd="0" presId="urn:microsoft.com/office/officeart/2005/8/layout/bProcess2"/>
    <dgm:cxn modelId="{BB6918DC-D090-4E01-B2AC-649A3A984B43}" type="presParOf" srcId="{7EB4BA4E-F423-4625-8676-F17BBCBA9166}" destId="{491D521B-4BC1-46B3-A6D4-0A9B5A10F7AB}" srcOrd="8" destOrd="0" presId="urn:microsoft.com/office/officeart/2005/8/layout/bProcess2"/>
    <dgm:cxn modelId="{CB0B7480-339A-4916-8BB3-98AAE413BE82}" type="presParOf" srcId="{491D521B-4BC1-46B3-A6D4-0A9B5A10F7AB}" destId="{2B50EF25-3E26-4338-80E4-870923EEC961}" srcOrd="0" destOrd="0" presId="urn:microsoft.com/office/officeart/2005/8/layout/bProcess2"/>
    <dgm:cxn modelId="{F5E73057-5204-4A29-8896-E86367E346FC}" type="presParOf" srcId="{491D521B-4BC1-46B3-A6D4-0A9B5A10F7AB}" destId="{17CA584A-CE8F-4E99-8670-1954DB40EFC1}" srcOrd="1" destOrd="0" presId="urn:microsoft.com/office/officeart/2005/8/layout/bProcess2"/>
    <dgm:cxn modelId="{F5A7BC5E-1DDA-47A9-8E5A-47334F5335C9}" type="presParOf" srcId="{7EB4BA4E-F423-4625-8676-F17BBCBA9166}" destId="{843EF6B6-7E72-4CE7-8BCE-BE07F3DFF3E1}" srcOrd="9" destOrd="0" presId="urn:microsoft.com/office/officeart/2005/8/layout/bProcess2"/>
    <dgm:cxn modelId="{FF3059FD-FE05-421D-A044-22682E1187C5}" type="presParOf" srcId="{7EB4BA4E-F423-4625-8676-F17BBCBA9166}" destId="{23A75C54-6D9E-4266-A93C-DA5D4E5935EE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79472-9863-4173-8821-22E86AB84830}">
      <dsp:nvSpPr>
        <dsp:cNvPr id="0" name=""/>
        <dsp:cNvSpPr/>
      </dsp:nvSpPr>
      <dsp:spPr>
        <a:xfrm>
          <a:off x="864953" y="1725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Vérifier ses informations </a:t>
          </a:r>
          <a:r>
            <a:rPr lang="fr-BE" sz="1800" kern="1200" dirty="0" smtClean="0"/>
            <a:t>enregistrées au RN</a:t>
          </a:r>
          <a:endParaRPr lang="fr-BE" sz="1800" kern="1200" dirty="0"/>
        </a:p>
      </dsp:txBody>
      <dsp:txXfrm>
        <a:off x="864953" y="1725"/>
        <a:ext cx="2193712" cy="1316227"/>
      </dsp:txXfrm>
    </dsp:sp>
    <dsp:sp modelId="{008B3863-07AB-41E1-93A9-9A180264C244}">
      <dsp:nvSpPr>
        <dsp:cNvPr id="0" name=""/>
        <dsp:cNvSpPr/>
      </dsp:nvSpPr>
      <dsp:spPr>
        <a:xfrm>
          <a:off x="3278037" y="1725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Signaler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des </a:t>
          </a:r>
          <a:r>
            <a:rPr lang="fr-BE" sz="1800" b="1" kern="1200" dirty="0" smtClean="0"/>
            <a:t>erreurs</a:t>
          </a:r>
          <a:r>
            <a:rPr lang="fr-BE" sz="1800" kern="1200" dirty="0" smtClean="0"/>
            <a:t> </a:t>
          </a:r>
          <a:endParaRPr lang="fr-BE" sz="1800" kern="1200" dirty="0"/>
        </a:p>
      </dsp:txBody>
      <dsp:txXfrm>
        <a:off x="3278037" y="1725"/>
        <a:ext cx="2193712" cy="1316227"/>
      </dsp:txXfrm>
    </dsp:sp>
    <dsp:sp modelId="{3E730EFF-44CE-42B7-997B-CA0D47AA6394}">
      <dsp:nvSpPr>
        <dsp:cNvPr id="0" name=""/>
        <dsp:cNvSpPr/>
      </dsp:nvSpPr>
      <dsp:spPr>
        <a:xfrm>
          <a:off x="864953" y="1537324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Communiquer ses </a:t>
          </a:r>
          <a:r>
            <a:rPr lang="fr-BE" sz="1800" b="1" kern="1200" dirty="0" smtClean="0"/>
            <a:t>données de contact</a:t>
          </a:r>
        </a:p>
      </dsp:txBody>
      <dsp:txXfrm>
        <a:off x="864953" y="1537324"/>
        <a:ext cx="2193712" cy="1316227"/>
      </dsp:txXfrm>
    </dsp:sp>
    <dsp:sp modelId="{30E93687-2C24-4D43-8FE8-C5B91590A5F8}">
      <dsp:nvSpPr>
        <dsp:cNvPr id="0" name=""/>
        <dsp:cNvSpPr/>
      </dsp:nvSpPr>
      <dsp:spPr>
        <a:xfrm>
          <a:off x="3278037" y="1537324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Prendre connaissance des </a:t>
          </a:r>
          <a:r>
            <a:rPr lang="fr-BE" sz="1800" b="1" kern="1200" dirty="0" smtClean="0"/>
            <a:t>organismes qui ont consulté ses données </a:t>
          </a:r>
          <a:r>
            <a:rPr lang="fr-BE" sz="1800" kern="1200" dirty="0" smtClean="0"/>
            <a:t>personnelles </a:t>
          </a:r>
          <a:r>
            <a:rPr lang="fr-BE" sz="1600" kern="1200" dirty="0" smtClean="0"/>
            <a:t>(6 derniers mois)</a:t>
          </a:r>
        </a:p>
      </dsp:txBody>
      <dsp:txXfrm>
        <a:off x="3278037" y="1537324"/>
        <a:ext cx="2193712" cy="1316227"/>
      </dsp:txXfrm>
    </dsp:sp>
    <dsp:sp modelId="{ACC9A010-3BB5-4F0B-9FDB-1390E8BB574F}">
      <dsp:nvSpPr>
        <dsp:cNvPr id="0" name=""/>
        <dsp:cNvSpPr/>
      </dsp:nvSpPr>
      <dsp:spPr>
        <a:xfrm>
          <a:off x="864953" y="3072922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Déclarer un </a:t>
          </a:r>
          <a:r>
            <a:rPr lang="fr-BE" sz="1800" b="1" kern="1200" dirty="0" smtClean="0"/>
            <a:t>changement d’adresse</a:t>
          </a:r>
          <a:endParaRPr lang="fr-BE" sz="1800" kern="1200" dirty="0"/>
        </a:p>
      </dsp:txBody>
      <dsp:txXfrm>
        <a:off x="864953" y="3072922"/>
        <a:ext cx="2193712" cy="1316227"/>
      </dsp:txXfrm>
    </dsp:sp>
    <dsp:sp modelId="{2FD6AAD1-33D5-4A81-A867-1F5251F9A090}">
      <dsp:nvSpPr>
        <dsp:cNvPr id="0" name=""/>
        <dsp:cNvSpPr/>
      </dsp:nvSpPr>
      <dsp:spPr>
        <a:xfrm>
          <a:off x="3278037" y="3072922"/>
          <a:ext cx="2193712" cy="1316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Télécharger ou imprimer des </a:t>
          </a:r>
          <a:r>
            <a:rPr lang="fr-BE" sz="1800" b="1" kern="1200" dirty="0" smtClean="0"/>
            <a:t>certificats électroniques</a:t>
          </a:r>
          <a:endParaRPr lang="fr-BE" sz="1800" kern="1200" dirty="0"/>
        </a:p>
      </dsp:txBody>
      <dsp:txXfrm>
        <a:off x="3278037" y="3072922"/>
        <a:ext cx="2193712" cy="13162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F49E5-9FFD-4F9E-9D1A-9A3CF22B2679}">
      <dsp:nvSpPr>
        <dsp:cNvPr id="0" name=""/>
        <dsp:cNvSpPr/>
      </dsp:nvSpPr>
      <dsp:spPr>
        <a:xfrm>
          <a:off x="0" y="2074"/>
          <a:ext cx="86554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A2B4F-6926-4EBE-B062-DFE36698D487}">
      <dsp:nvSpPr>
        <dsp:cNvPr id="0" name=""/>
        <dsp:cNvSpPr/>
      </dsp:nvSpPr>
      <dsp:spPr>
        <a:xfrm>
          <a:off x="0" y="2074"/>
          <a:ext cx="1731099" cy="424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b="1" kern="1200" dirty="0" smtClean="0"/>
            <a:t>Consultations RN</a:t>
          </a:r>
          <a:endParaRPr lang="fr-BE" sz="2100" kern="1200" dirty="0"/>
        </a:p>
      </dsp:txBody>
      <dsp:txXfrm>
        <a:off x="0" y="2074"/>
        <a:ext cx="1731099" cy="4244323"/>
      </dsp:txXfrm>
    </dsp:sp>
    <dsp:sp modelId="{CE54B354-AE48-4C8B-BD0E-784EB2091FF0}">
      <dsp:nvSpPr>
        <dsp:cNvPr id="0" name=""/>
        <dsp:cNvSpPr/>
      </dsp:nvSpPr>
      <dsp:spPr>
        <a:xfrm>
          <a:off x="1860931" y="144020"/>
          <a:ext cx="6794564" cy="132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 citoyen peut exercer son droit d’accès aux informations et de rectification si nécessaire.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700" kern="1200" dirty="0"/>
        </a:p>
      </dsp:txBody>
      <dsp:txXfrm>
        <a:off x="1860931" y="144020"/>
        <a:ext cx="6794564" cy="1326350"/>
      </dsp:txXfrm>
    </dsp:sp>
    <dsp:sp modelId="{13579FE0-D62B-47BA-A35B-1E413964A741}">
      <dsp:nvSpPr>
        <dsp:cNvPr id="0" name=""/>
        <dsp:cNvSpPr/>
      </dsp:nvSpPr>
      <dsp:spPr>
        <a:xfrm>
          <a:off x="1731099" y="864096"/>
          <a:ext cx="69243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3C6D2-638C-40DC-A9A2-16DDB797312F}">
      <dsp:nvSpPr>
        <dsp:cNvPr id="0" name=""/>
        <dsp:cNvSpPr/>
      </dsp:nvSpPr>
      <dsp:spPr>
        <a:xfrm>
          <a:off x="1814728" y="974952"/>
          <a:ext cx="6794564" cy="132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Tout citoyen pourra  avoir connaissance des autorités, organismes et personnes qui au cours des 6 derniers mois ont consulté ou mis à jour ses données du Registre National.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i="1" kern="1200" dirty="0" smtClean="0"/>
            <a:t>Exception faite des autorités administratives ou judiciaires chargées de la recherche et de la répression des délits telles que police, Sûreté de l’Etat.</a:t>
          </a:r>
          <a:endParaRPr lang="fr-BE" sz="1700" i="1" kern="1200" dirty="0"/>
        </a:p>
      </dsp:txBody>
      <dsp:txXfrm>
        <a:off x="1814728" y="974952"/>
        <a:ext cx="6794564" cy="1326350"/>
      </dsp:txXfrm>
    </dsp:sp>
    <dsp:sp modelId="{63E8B8A3-1ACE-4612-B3BC-FF703E6D70AF}">
      <dsp:nvSpPr>
        <dsp:cNvPr id="0" name=""/>
        <dsp:cNvSpPr/>
      </dsp:nvSpPr>
      <dsp:spPr>
        <a:xfrm>
          <a:off x="1731099" y="2592287"/>
          <a:ext cx="69243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A6B98-244E-49CC-A041-A86D5AE27257}">
      <dsp:nvSpPr>
        <dsp:cNvPr id="0" name=""/>
        <dsp:cNvSpPr/>
      </dsp:nvSpPr>
      <dsp:spPr>
        <a:xfrm>
          <a:off x="1860931" y="2808314"/>
          <a:ext cx="6794564" cy="132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Concerne les 17 informations légales et leur historique +  les autres informations enregistrées au RN (art. 3 de la loi du 8 août 1983). Exemple: passeport.</a:t>
          </a:r>
          <a:endParaRPr lang="fr-BE" sz="1700" kern="1200" dirty="0"/>
        </a:p>
      </dsp:txBody>
      <dsp:txXfrm>
        <a:off x="1860931" y="2808314"/>
        <a:ext cx="6794564" cy="1326350"/>
      </dsp:txXfrm>
    </dsp:sp>
    <dsp:sp modelId="{3889D6E5-53E1-4CE5-A1A2-104FF3061573}">
      <dsp:nvSpPr>
        <dsp:cNvPr id="0" name=""/>
        <dsp:cNvSpPr/>
      </dsp:nvSpPr>
      <dsp:spPr>
        <a:xfrm>
          <a:off x="1731099" y="3888432"/>
          <a:ext cx="69243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77A2-D497-4E42-91D7-4CD2C7B3A077}">
      <dsp:nvSpPr>
        <dsp:cNvPr id="0" name=""/>
        <dsp:cNvSpPr/>
      </dsp:nvSpPr>
      <dsp:spPr>
        <a:xfrm>
          <a:off x="0" y="0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20D08-72B0-4BB2-BA1E-12CEFF044575}">
      <dsp:nvSpPr>
        <dsp:cNvPr id="0" name=""/>
        <dsp:cNvSpPr/>
      </dsp:nvSpPr>
      <dsp:spPr>
        <a:xfrm>
          <a:off x="0" y="0"/>
          <a:ext cx="1645919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kern="1200" dirty="0" smtClean="0"/>
            <a:t>Demande de vérification d’une consultation</a:t>
          </a:r>
          <a:endParaRPr lang="fr-BE" sz="2200" kern="1200" dirty="0"/>
        </a:p>
      </dsp:txBody>
      <dsp:txXfrm>
        <a:off x="0" y="0"/>
        <a:ext cx="1645919" cy="4525963"/>
      </dsp:txXfrm>
    </dsp:sp>
    <dsp:sp modelId="{165AD9C1-2765-41A7-9C6D-6209CC253E7F}">
      <dsp:nvSpPr>
        <dsp:cNvPr id="0" name=""/>
        <dsp:cNvSpPr/>
      </dsp:nvSpPr>
      <dsp:spPr>
        <a:xfrm>
          <a:off x="1769364" y="42651"/>
          <a:ext cx="6460235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Les consultations et mises à jour du RN doivent intervenir spécifiquement dans le cadre des finalités précises pour lesquelles l'autorisation a été accordée.</a:t>
          </a:r>
          <a:endParaRPr lang="fr-BE" sz="1700" kern="1200" dirty="0"/>
        </a:p>
      </dsp:txBody>
      <dsp:txXfrm>
        <a:off x="1769364" y="42651"/>
        <a:ext cx="6460235" cy="853037"/>
      </dsp:txXfrm>
    </dsp:sp>
    <dsp:sp modelId="{77309887-3D43-47FA-BC8E-EB5EA88E188D}">
      <dsp:nvSpPr>
        <dsp:cNvPr id="0" name=""/>
        <dsp:cNvSpPr/>
      </dsp:nvSpPr>
      <dsp:spPr>
        <a:xfrm>
          <a:off x="1597134" y="916446"/>
          <a:ext cx="6583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FEA8A-2E69-4B8D-9E0F-EFAB77562BE2}">
      <dsp:nvSpPr>
        <dsp:cNvPr id="0" name=""/>
        <dsp:cNvSpPr/>
      </dsp:nvSpPr>
      <dsp:spPr>
        <a:xfrm>
          <a:off x="1720589" y="1008111"/>
          <a:ext cx="6460235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 personnel des organismes habilités à accéder aux données du RN sont tenus au secret professionnel. Responsabilité personnelle au niveau disciplinaire, civil et pénal en cas de consultation abusive .</a:t>
          </a:r>
          <a:endParaRPr lang="fr-BE" sz="1700" kern="1200" dirty="0"/>
        </a:p>
      </dsp:txBody>
      <dsp:txXfrm>
        <a:off x="1720589" y="1008111"/>
        <a:ext cx="6460235" cy="853037"/>
      </dsp:txXfrm>
    </dsp:sp>
    <dsp:sp modelId="{8E1DF1FC-CC81-485E-9F7A-25388C133616}">
      <dsp:nvSpPr>
        <dsp:cNvPr id="0" name=""/>
        <dsp:cNvSpPr/>
      </dsp:nvSpPr>
      <dsp:spPr>
        <a:xfrm>
          <a:off x="1645919" y="1872208"/>
          <a:ext cx="6583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E28DF-17AE-4906-9040-A68ED4149060}">
      <dsp:nvSpPr>
        <dsp:cNvPr id="0" name=""/>
        <dsp:cNvSpPr/>
      </dsp:nvSpPr>
      <dsp:spPr>
        <a:xfrm>
          <a:off x="1720589" y="1872205"/>
          <a:ext cx="6460235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Les organismes sont tenus d’assurer la traçabilité et l’archivage des consultations réalisées en leur sein et de fournir des informations concernant la nature de ces consultations.</a:t>
          </a:r>
          <a:endParaRPr lang="fr-BE" sz="1700" kern="1200" dirty="0"/>
        </a:p>
      </dsp:txBody>
      <dsp:txXfrm>
        <a:off x="1720589" y="1872205"/>
        <a:ext cx="6460235" cy="853037"/>
      </dsp:txXfrm>
    </dsp:sp>
    <dsp:sp modelId="{73619D4C-A062-491A-B276-8D391DC93359}">
      <dsp:nvSpPr>
        <dsp:cNvPr id="0" name=""/>
        <dsp:cNvSpPr/>
      </dsp:nvSpPr>
      <dsp:spPr>
        <a:xfrm>
          <a:off x="1645919" y="2808312"/>
          <a:ext cx="6583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5DC70-438F-46E8-9372-0BCF7A9281B2}">
      <dsp:nvSpPr>
        <dsp:cNvPr id="0" name=""/>
        <dsp:cNvSpPr/>
      </dsp:nvSpPr>
      <dsp:spPr>
        <a:xfrm>
          <a:off x="1738484" y="2808311"/>
          <a:ext cx="6460235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Le Registre national est tenu de fournir les informations en sa possession sur les consultations concernées.</a:t>
          </a:r>
          <a:endParaRPr lang="fr-BE" sz="1700" kern="1200" dirty="0"/>
        </a:p>
      </dsp:txBody>
      <dsp:txXfrm>
        <a:off x="1738484" y="2808311"/>
        <a:ext cx="6460235" cy="853037"/>
      </dsp:txXfrm>
    </dsp:sp>
    <dsp:sp modelId="{1B97BAE4-ADBF-4313-B524-3BBAA2FE3EE6}">
      <dsp:nvSpPr>
        <dsp:cNvPr id="0" name=""/>
        <dsp:cNvSpPr/>
      </dsp:nvSpPr>
      <dsp:spPr>
        <a:xfrm>
          <a:off x="1645919" y="3582759"/>
          <a:ext cx="6583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2B68E-DFA8-4ADC-95F6-443E9D0D9709}">
      <dsp:nvSpPr>
        <dsp:cNvPr id="0" name=""/>
        <dsp:cNvSpPr/>
      </dsp:nvSpPr>
      <dsp:spPr>
        <a:xfrm>
          <a:off x="1720589" y="3672925"/>
          <a:ext cx="6460235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700" kern="1200" dirty="0" smtClean="0"/>
            <a:t>Possibilité pour le citoyen d’introduire le cas échéant une plainte auprès de l'autorité de Protection des données  ou d’un tribunal.</a:t>
          </a:r>
          <a:endParaRPr lang="fr-BE" sz="1700" kern="1200" dirty="0"/>
        </a:p>
      </dsp:txBody>
      <dsp:txXfrm>
        <a:off x="1720589" y="3672925"/>
        <a:ext cx="6460235" cy="853037"/>
      </dsp:txXfrm>
    </dsp:sp>
    <dsp:sp modelId="{36FA5899-3F22-49C9-B6B2-5B71916A1210}">
      <dsp:nvSpPr>
        <dsp:cNvPr id="0" name=""/>
        <dsp:cNvSpPr/>
      </dsp:nvSpPr>
      <dsp:spPr>
        <a:xfrm>
          <a:off x="1645919" y="4478449"/>
          <a:ext cx="65836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EEB1C-B2ED-4A97-A7BC-D78FC081DB26}">
      <dsp:nvSpPr>
        <dsp:cNvPr id="0" name=""/>
        <dsp:cNvSpPr/>
      </dsp:nvSpPr>
      <dsp:spPr>
        <a:xfrm>
          <a:off x="3487510" y="1776241"/>
          <a:ext cx="1554696" cy="11856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Extraits et copies d’actes</a:t>
          </a:r>
          <a:endParaRPr lang="fr-BE" sz="1800" b="1" kern="1200" dirty="0"/>
        </a:p>
      </dsp:txBody>
      <dsp:txXfrm>
        <a:off x="3715190" y="1949879"/>
        <a:ext cx="1099336" cy="838399"/>
      </dsp:txXfrm>
    </dsp:sp>
    <dsp:sp modelId="{E40A4F2B-E0AD-447C-9681-C91BF468AB82}">
      <dsp:nvSpPr>
        <dsp:cNvPr id="0" name=""/>
        <dsp:cNvSpPr/>
      </dsp:nvSpPr>
      <dsp:spPr>
        <a:xfrm rot="16111802">
          <a:off x="4069623" y="1242132"/>
          <a:ext cx="347781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 rot="10800000">
        <a:off x="4123128" y="1412359"/>
        <a:ext cx="243447" cy="354231"/>
      </dsp:txXfrm>
    </dsp:sp>
    <dsp:sp modelId="{B328AD36-6533-4862-8618-03DA85914980}">
      <dsp:nvSpPr>
        <dsp:cNvPr id="0" name=""/>
        <dsp:cNvSpPr/>
      </dsp:nvSpPr>
      <dsp:spPr>
        <a:xfrm>
          <a:off x="3352768" y="-203060"/>
          <a:ext cx="1730321" cy="14867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Concerne les actes d’état civil établis </a:t>
          </a:r>
          <a:r>
            <a:rPr lang="fr-BE" sz="1400" b="1" u="sng" kern="1200" dirty="0" smtClean="0"/>
            <a:t>à partir du 31 mars 2019</a:t>
          </a:r>
          <a:endParaRPr lang="fr-BE" sz="1400" b="1" kern="1200" dirty="0"/>
        </a:p>
      </dsp:txBody>
      <dsp:txXfrm>
        <a:off x="3606168" y="14670"/>
        <a:ext cx="1223521" cy="1051292"/>
      </dsp:txXfrm>
    </dsp:sp>
    <dsp:sp modelId="{F520A13D-4BDE-4849-878F-38F53CF8E2FF}">
      <dsp:nvSpPr>
        <dsp:cNvPr id="0" name=""/>
        <dsp:cNvSpPr/>
      </dsp:nvSpPr>
      <dsp:spPr>
        <a:xfrm rot="19735740">
          <a:off x="4899601" y="1607374"/>
          <a:ext cx="278975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>
        <a:off x="4905605" y="1747048"/>
        <a:ext cx="195283" cy="354231"/>
      </dsp:txXfrm>
    </dsp:sp>
    <dsp:sp modelId="{D4270CE6-6F39-4AB6-A18B-0560EEFE60C3}">
      <dsp:nvSpPr>
        <dsp:cNvPr id="0" name=""/>
        <dsp:cNvSpPr/>
      </dsp:nvSpPr>
      <dsp:spPr>
        <a:xfrm>
          <a:off x="5083089" y="275070"/>
          <a:ext cx="1945711" cy="2029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Opportunité de simplification administrative tant pour les citoyens que pour les communes </a:t>
          </a:r>
          <a:endParaRPr lang="fr-BE" sz="1400" b="1" kern="1200" dirty="0"/>
        </a:p>
      </dsp:txBody>
      <dsp:txXfrm>
        <a:off x="5368032" y="572296"/>
        <a:ext cx="1375825" cy="1435132"/>
      </dsp:txXfrm>
    </dsp:sp>
    <dsp:sp modelId="{C3AA189A-E558-492D-9A6F-351295490D8F}">
      <dsp:nvSpPr>
        <dsp:cNvPr id="0" name=""/>
        <dsp:cNvSpPr/>
      </dsp:nvSpPr>
      <dsp:spPr>
        <a:xfrm rot="1667952">
          <a:off x="4935805" y="2504435"/>
          <a:ext cx="291376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>
        <a:off x="4940849" y="2602128"/>
        <a:ext cx="203963" cy="354231"/>
      </dsp:txXfrm>
    </dsp:sp>
    <dsp:sp modelId="{804070E8-685A-43C1-B836-87B9B38135BF}">
      <dsp:nvSpPr>
        <dsp:cNvPr id="0" name=""/>
        <dsp:cNvSpPr/>
      </dsp:nvSpPr>
      <dsp:spPr>
        <a:xfrm>
          <a:off x="5155098" y="2376260"/>
          <a:ext cx="1971973" cy="19640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Vise à garantir une prestation de service égale quelle que soit la commune qui a établi l’acte </a:t>
          </a:r>
          <a:endParaRPr lang="fr-BE" sz="1400" b="1" kern="1200" dirty="0"/>
        </a:p>
      </dsp:txBody>
      <dsp:txXfrm>
        <a:off x="5443887" y="2663883"/>
        <a:ext cx="1394395" cy="1388769"/>
      </dsp:txXfrm>
    </dsp:sp>
    <dsp:sp modelId="{AD66414F-6BD9-4749-B645-40E27DB85507}">
      <dsp:nvSpPr>
        <dsp:cNvPr id="0" name=""/>
        <dsp:cNvSpPr/>
      </dsp:nvSpPr>
      <dsp:spPr>
        <a:xfrm rot="5324205">
          <a:off x="4188141" y="2793931"/>
          <a:ext cx="185189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>
        <a:off x="4215307" y="2884236"/>
        <a:ext cx="129632" cy="354231"/>
      </dsp:txXfrm>
    </dsp:sp>
    <dsp:sp modelId="{AF64E918-BC8E-4804-998C-64F2017795BE}">
      <dsp:nvSpPr>
        <dsp:cNvPr id="0" name=""/>
        <dsp:cNvSpPr/>
      </dsp:nvSpPr>
      <dsp:spPr>
        <a:xfrm>
          <a:off x="3282891" y="3224074"/>
          <a:ext cx="2044587" cy="19475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Vise à terme de disposer de données correctes et synchronisées entre les différentes sources de données authentiques</a:t>
          </a:r>
          <a:endParaRPr lang="fr-BE" sz="1050" b="1" kern="1200" dirty="0"/>
        </a:p>
      </dsp:txBody>
      <dsp:txXfrm>
        <a:off x="3582314" y="3509284"/>
        <a:ext cx="1445741" cy="1377118"/>
      </dsp:txXfrm>
    </dsp:sp>
    <dsp:sp modelId="{CED067AE-062A-48B6-8E6E-9AB925EDA0E0}">
      <dsp:nvSpPr>
        <dsp:cNvPr id="0" name=""/>
        <dsp:cNvSpPr/>
      </dsp:nvSpPr>
      <dsp:spPr>
        <a:xfrm rot="9253440">
          <a:off x="3269705" y="2481439"/>
          <a:ext cx="302375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 rot="10800000">
        <a:off x="3355904" y="2579793"/>
        <a:ext cx="211663" cy="354231"/>
      </dsp:txXfrm>
    </dsp:sp>
    <dsp:sp modelId="{FE33869C-B81C-4E32-B8DC-B573DCF81033}">
      <dsp:nvSpPr>
        <dsp:cNvPr id="0" name=""/>
        <dsp:cNvSpPr/>
      </dsp:nvSpPr>
      <dsp:spPr>
        <a:xfrm>
          <a:off x="978629" y="2304254"/>
          <a:ext cx="2384502" cy="21520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Permet au citoyen de d’exercer son droit de d’accéder </a:t>
          </a:r>
          <a:r>
            <a:rPr lang="fr-BE" sz="1400" b="1" u="none" kern="1200" dirty="0" smtClean="0"/>
            <a:t>directement par voie électronique  </a:t>
          </a:r>
          <a:r>
            <a:rPr lang="fr-BE" sz="1400" b="1" kern="1200" dirty="0" smtClean="0"/>
            <a:t>à ses actes via </a:t>
          </a:r>
          <a:r>
            <a:rPr lang="fr-BE" sz="1400" b="1" u="none" kern="1200" dirty="0" smtClean="0"/>
            <a:t>la BAEC </a:t>
          </a:r>
          <a:r>
            <a:rPr lang="fr-BE" sz="1200" b="1" kern="1200" dirty="0" smtClean="0"/>
            <a:t>(art. 29 du Code civil) </a:t>
          </a:r>
          <a:endParaRPr lang="fr-BE" sz="1200" b="1" kern="1200" dirty="0"/>
        </a:p>
      </dsp:txBody>
      <dsp:txXfrm>
        <a:off x="1327831" y="2619410"/>
        <a:ext cx="1686098" cy="1521709"/>
      </dsp:txXfrm>
    </dsp:sp>
    <dsp:sp modelId="{59515FD1-452E-4DB3-B070-DA4D19B30E70}">
      <dsp:nvSpPr>
        <dsp:cNvPr id="0" name=""/>
        <dsp:cNvSpPr/>
      </dsp:nvSpPr>
      <dsp:spPr>
        <a:xfrm rot="12525066">
          <a:off x="3195123" y="1596116"/>
          <a:ext cx="397827" cy="590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/>
        </a:p>
      </dsp:txBody>
      <dsp:txXfrm rot="10800000">
        <a:off x="3307114" y="1742897"/>
        <a:ext cx="278479" cy="354231"/>
      </dsp:txXfrm>
    </dsp:sp>
    <dsp:sp modelId="{2112E5D8-51A4-472B-B9F2-131028E9D4C0}">
      <dsp:nvSpPr>
        <dsp:cNvPr id="0" name=""/>
        <dsp:cNvSpPr/>
      </dsp:nvSpPr>
      <dsp:spPr>
        <a:xfrm>
          <a:off x="1194661" y="275065"/>
          <a:ext cx="2086713" cy="19640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/>
            <a:t>Permet au citoyen d’exercer son droit de lecture pour les actes qui le concernent </a:t>
          </a:r>
          <a:r>
            <a:rPr lang="fr-BE" sz="1200" b="1" kern="1200" dirty="0" smtClean="0"/>
            <a:t>(art. 78 du Code civil)</a:t>
          </a:r>
          <a:endParaRPr lang="fr-BE" sz="1200" b="1" kern="1200" dirty="0"/>
        </a:p>
      </dsp:txBody>
      <dsp:txXfrm>
        <a:off x="1500253" y="562686"/>
        <a:ext cx="1475529" cy="13887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F0B3A-323A-4C4E-A53F-30D604C9EC6F}">
      <dsp:nvSpPr>
        <dsp:cNvPr id="0" name=""/>
        <dsp:cNvSpPr/>
      </dsp:nvSpPr>
      <dsp:spPr>
        <a:xfrm>
          <a:off x="0" y="19539"/>
          <a:ext cx="8043051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i="1" u="none" kern="1200" dirty="0" smtClean="0"/>
            <a:t>Qui a accès ?</a:t>
          </a:r>
          <a:endParaRPr lang="fr-BE" sz="1600" b="1" i="1" u="none" kern="1200" dirty="0"/>
        </a:p>
      </dsp:txBody>
      <dsp:txXfrm>
        <a:off x="18734" y="38273"/>
        <a:ext cx="8005583" cy="346292"/>
      </dsp:txXfrm>
    </dsp:sp>
    <dsp:sp modelId="{15ECBE98-3933-4A2D-BCD3-875C75B8B0A3}">
      <dsp:nvSpPr>
        <dsp:cNvPr id="0" name=""/>
        <dsp:cNvSpPr/>
      </dsp:nvSpPr>
      <dsp:spPr>
        <a:xfrm>
          <a:off x="0" y="403299"/>
          <a:ext cx="8043051" cy="505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67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Les personnes concernées par un acte (sauf les témoins) au moyen de leur </a:t>
          </a:r>
          <a:r>
            <a:rPr lang="fr-BE" sz="1500" kern="1200" dirty="0" err="1" smtClean="0"/>
            <a:t>eID</a:t>
          </a:r>
          <a:r>
            <a:rPr lang="fr-BE" sz="1500" kern="1200" dirty="0" smtClean="0"/>
            <a:t>.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b="0" kern="1200" dirty="0" smtClean="0"/>
            <a:t>Pour les actes d’état civil établis </a:t>
          </a:r>
          <a:r>
            <a:rPr lang="fr-BE" sz="1500" b="0" u="sng" kern="1200" dirty="0" smtClean="0"/>
            <a:t>à partir du 31 mars 2019</a:t>
          </a:r>
          <a:r>
            <a:rPr lang="fr-BE" sz="1500" b="0" kern="1200" dirty="0" smtClean="0"/>
            <a:t>, date de lancement de la BAEC</a:t>
          </a:r>
          <a:endParaRPr lang="fr-BE" sz="1500" b="0" kern="1200" dirty="0"/>
        </a:p>
      </dsp:txBody>
      <dsp:txXfrm>
        <a:off x="0" y="403299"/>
        <a:ext cx="8043051" cy="505080"/>
      </dsp:txXfrm>
    </dsp:sp>
    <dsp:sp modelId="{69FFC93F-6828-4CDC-AE58-44E556160C34}">
      <dsp:nvSpPr>
        <dsp:cNvPr id="0" name=""/>
        <dsp:cNvSpPr/>
      </dsp:nvSpPr>
      <dsp:spPr>
        <a:xfrm>
          <a:off x="0" y="908379"/>
          <a:ext cx="8043051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i="1" u="none" kern="1200" dirty="0" smtClean="0"/>
            <a:t>Copies uniquement (toutes les modifications depuis la création de l’acte)</a:t>
          </a:r>
          <a:endParaRPr lang="fr-BE" sz="1600" b="1" u="none" kern="1200" dirty="0"/>
        </a:p>
      </dsp:txBody>
      <dsp:txXfrm>
        <a:off x="18734" y="927113"/>
        <a:ext cx="8005583" cy="346292"/>
      </dsp:txXfrm>
    </dsp:sp>
    <dsp:sp modelId="{B10FF05C-2D5E-410D-B3AB-3C53A588D50B}">
      <dsp:nvSpPr>
        <dsp:cNvPr id="0" name=""/>
        <dsp:cNvSpPr/>
      </dsp:nvSpPr>
      <dsp:spPr>
        <a:xfrm>
          <a:off x="0" y="1292140"/>
          <a:ext cx="8043051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67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décision par autorité judiciaire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changement de nom : déclarant, enfant, parent*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changement de prénom : déclarant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changement de sexe : déclarant</a:t>
          </a:r>
          <a:endParaRPr lang="fr-BE" sz="1500" kern="1200" dirty="0"/>
        </a:p>
      </dsp:txBody>
      <dsp:txXfrm>
        <a:off x="0" y="1292140"/>
        <a:ext cx="8043051" cy="1026720"/>
      </dsp:txXfrm>
    </dsp:sp>
    <dsp:sp modelId="{33244096-6BED-40B6-A2D9-36A072EC2642}">
      <dsp:nvSpPr>
        <dsp:cNvPr id="0" name=""/>
        <dsp:cNvSpPr/>
      </dsp:nvSpPr>
      <dsp:spPr>
        <a:xfrm>
          <a:off x="0" y="2318860"/>
          <a:ext cx="8043051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i="1" u="none" kern="1200" dirty="0" smtClean="0"/>
            <a:t>Copies et extraits (état actuel)</a:t>
          </a:r>
          <a:endParaRPr lang="fr-BE" sz="1600" b="1" u="none" kern="1200" dirty="0"/>
        </a:p>
      </dsp:txBody>
      <dsp:txXfrm>
        <a:off x="18734" y="2337594"/>
        <a:ext cx="8005583" cy="346292"/>
      </dsp:txXfrm>
    </dsp:sp>
    <dsp:sp modelId="{2C72611B-7717-4334-B6DF-9853491904F8}">
      <dsp:nvSpPr>
        <dsp:cNvPr id="0" name=""/>
        <dsp:cNvSpPr/>
      </dsp:nvSpPr>
      <dsp:spPr>
        <a:xfrm>
          <a:off x="0" y="2702620"/>
          <a:ext cx="8043051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367" tIns="19050" rIns="106680" bIns="1905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d’absence : déclarant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d’adoption : enfant, père adoptif, mère adoptive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naissance : enfant, parent*, parent* adoptif, représentant légal de l’enfant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déclaration d’enfant né sans vie : parent*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divorce : époux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mariage : époux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changement de nationalité : déclarant (parent par ex.), enfant, personne concernée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reconnaissance prénatale : mère, père ou coparente</a:t>
          </a:r>
          <a:endParaRPr lang="fr-B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1500" kern="1200" dirty="0" smtClean="0"/>
            <a:t>Acte de reconnaissance : enfant, parent, parent « reconnaissant », représentant légal de l’enfant</a:t>
          </a:r>
          <a:endParaRPr lang="fr-BE" sz="1500" kern="1200" dirty="0"/>
        </a:p>
      </dsp:txBody>
      <dsp:txXfrm>
        <a:off x="0" y="2702620"/>
        <a:ext cx="8043051" cy="23184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0746-4E50-4D94-9693-769E54B11EE8}">
      <dsp:nvSpPr>
        <dsp:cNvPr id="0" name=""/>
        <dsp:cNvSpPr/>
      </dsp:nvSpPr>
      <dsp:spPr>
        <a:xfrm rot="5400000">
          <a:off x="4624134" y="-840872"/>
          <a:ext cx="1188132" cy="49637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La documentation technique peut être demandée aux services du RN: </a:t>
          </a:r>
          <a:r>
            <a:rPr lang="fr-BE" sz="1600" b="0" i="0" u="sng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helpdesk.belpic@rrn.fgov.be</a:t>
          </a:r>
          <a:endParaRPr lang="fr-BE" sz="1600" kern="1200" dirty="0">
            <a:solidFill>
              <a:schemeClr val="tx1">
                <a:lumMod val="60000"/>
                <a:lumOff val="40000"/>
              </a:schemeClr>
            </a:solidFill>
          </a:endParaRPr>
        </a:p>
      </dsp:txBody>
      <dsp:txXfrm rot="-5400000">
        <a:off x="2736311" y="1104951"/>
        <a:ext cx="4905778" cy="1072132"/>
      </dsp:txXfrm>
    </dsp:sp>
    <dsp:sp modelId="{251EB748-A059-4AD2-AF7F-A9A9453A5255}">
      <dsp:nvSpPr>
        <dsp:cNvPr id="0" name=""/>
        <dsp:cNvSpPr/>
      </dsp:nvSpPr>
      <dsp:spPr>
        <a:xfrm>
          <a:off x="0" y="2250"/>
          <a:ext cx="279212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Intégrer Mon Dossier dans votre système de e-Guichet</a:t>
          </a:r>
          <a:endParaRPr lang="fr-BE" sz="2000" kern="1200" dirty="0"/>
        </a:p>
      </dsp:txBody>
      <dsp:txXfrm>
        <a:off x="72500" y="74750"/>
        <a:ext cx="2647125" cy="1340165"/>
      </dsp:txXfrm>
    </dsp:sp>
    <dsp:sp modelId="{3B0EA801-3B93-47C4-ABD5-7BD40F0E5CC3}">
      <dsp:nvSpPr>
        <dsp:cNvPr id="0" name=""/>
        <dsp:cNvSpPr/>
      </dsp:nvSpPr>
      <dsp:spPr>
        <a:xfrm>
          <a:off x="0" y="1561673"/>
          <a:ext cx="279212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Participer à l’application « Déclaration de changement d’adresse » de Mon Dossier</a:t>
          </a:r>
          <a:endParaRPr lang="fr-BE" sz="2000" kern="1200" dirty="0"/>
        </a:p>
      </dsp:txBody>
      <dsp:txXfrm>
        <a:off x="72500" y="1634173"/>
        <a:ext cx="2647125" cy="1340165"/>
      </dsp:txXfrm>
    </dsp:sp>
    <dsp:sp modelId="{D94DB949-0780-4AC6-9B5B-D14ABE73ED6F}">
      <dsp:nvSpPr>
        <dsp:cNvPr id="0" name=""/>
        <dsp:cNvSpPr/>
      </dsp:nvSpPr>
      <dsp:spPr>
        <a:xfrm rot="5400000">
          <a:off x="4628896" y="1432842"/>
          <a:ext cx="1188132" cy="4861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1600" kern="1200" dirty="0" smtClean="0"/>
            <a:t> Vous pouvez retrouver tous ces moyens de communication sur notre site web  : </a:t>
          </a:r>
          <a:r>
            <a:rPr lang="fr-FR" sz="1600" u="sng" kern="1200" dirty="0" smtClean="0">
              <a:hlinkClick xmlns:r="http://schemas.openxmlformats.org/officeDocument/2006/relationships" r:id="rId1"/>
            </a:rPr>
            <a:t>http://www.ibz.rrn.fgov.be/fr/registre-national/mon-dossier-materiel-de-promotion/</a:t>
          </a:r>
          <a:r>
            <a:rPr lang="fr-FR" sz="1600" kern="1200" dirty="0" smtClean="0"/>
            <a:t> </a:t>
          </a:r>
          <a:endParaRPr lang="fr-BE" sz="1600" kern="1200" dirty="0" smtClean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800" kern="1200" dirty="0"/>
        </a:p>
        <a:p>
          <a:pPr marL="171450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BE" sz="1800" kern="1200" dirty="0"/>
        </a:p>
      </dsp:txBody>
      <dsp:txXfrm rot="-5400000">
        <a:off x="2792126" y="3327612"/>
        <a:ext cx="4803673" cy="1072132"/>
      </dsp:txXfrm>
    </dsp:sp>
    <dsp:sp modelId="{1032F512-5490-4AA1-B57E-AAFCBC722CBE}">
      <dsp:nvSpPr>
        <dsp:cNvPr id="0" name=""/>
        <dsp:cNvSpPr/>
      </dsp:nvSpPr>
      <dsp:spPr>
        <a:xfrm>
          <a:off x="0" y="3121096"/>
          <a:ext cx="2792125" cy="148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Faire connaître Mon Dossier via l’affichage dans vos locaux et sur votre site web</a:t>
          </a:r>
          <a:endParaRPr lang="fr-BE" sz="2000" kern="1200" dirty="0"/>
        </a:p>
      </dsp:txBody>
      <dsp:txXfrm>
        <a:off x="72500" y="3193596"/>
        <a:ext cx="2647125" cy="1340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EF83A-7ACD-42C7-BCA5-988534B80711}">
      <dsp:nvSpPr>
        <dsp:cNvPr id="0" name=""/>
        <dsp:cNvSpPr/>
      </dsp:nvSpPr>
      <dsp:spPr>
        <a:xfrm rot="5400000">
          <a:off x="2660703" y="-714441"/>
          <a:ext cx="4901324" cy="6757475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1) extrait des registres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2) certificat de résidence principale 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3) certificat de résidence principale avec historique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4) certificat de composition de ménage 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5) certificat de vie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smtClean="0"/>
            <a:t>6) certificat de nationalité belge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7) certificat d’un électeur belge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8) certificat de cohabitation légale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9) certificat de résidence en vue d’un mariage</a:t>
          </a:r>
          <a:endParaRPr lang="fr-BE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2200" kern="1200" dirty="0" smtClean="0"/>
            <a:t>10) certificat du mode de sépulture et/ou rites</a:t>
          </a:r>
          <a:endParaRPr lang="fr-BE" sz="2200" kern="1200" dirty="0"/>
        </a:p>
      </dsp:txBody>
      <dsp:txXfrm rot="-5400000">
        <a:off x="1732628" y="452897"/>
        <a:ext cx="6518212" cy="4422798"/>
      </dsp:txXfrm>
    </dsp:sp>
    <dsp:sp modelId="{B0762365-D561-4373-A2BA-ECF22530BA97}">
      <dsp:nvSpPr>
        <dsp:cNvPr id="0" name=""/>
        <dsp:cNvSpPr/>
      </dsp:nvSpPr>
      <dsp:spPr>
        <a:xfrm>
          <a:off x="20" y="790256"/>
          <a:ext cx="1732607" cy="3748078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u="none" kern="1200" dirty="0" smtClean="0"/>
            <a:t>Depuis 2017,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u="none" kern="1200" dirty="0" smtClean="0"/>
            <a:t>10 certificats sont disponibles via Mon DOSSIER</a:t>
          </a:r>
          <a:endParaRPr lang="fr-BE" sz="2200" b="1" u="none" kern="1200" dirty="0"/>
        </a:p>
      </dsp:txBody>
      <dsp:txXfrm>
        <a:off x="84599" y="874835"/>
        <a:ext cx="1563449" cy="3578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943EF-EFCD-4B79-B90B-DC64B9F92152}">
      <dsp:nvSpPr>
        <dsp:cNvPr id="0" name=""/>
        <dsp:cNvSpPr/>
      </dsp:nvSpPr>
      <dsp:spPr>
        <a:xfrm>
          <a:off x="3472107" y="1905407"/>
          <a:ext cx="1681220" cy="163161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1" u="none" kern="1200" dirty="0" smtClean="0"/>
            <a:t>Avantages</a:t>
          </a:r>
          <a:endParaRPr lang="fr-BE" sz="2000" b="1" u="none" kern="1200" dirty="0"/>
        </a:p>
      </dsp:txBody>
      <dsp:txXfrm>
        <a:off x="3718316" y="2144352"/>
        <a:ext cx="1188802" cy="1153728"/>
      </dsp:txXfrm>
    </dsp:sp>
    <dsp:sp modelId="{D1B49CA4-EB13-431A-90A0-CBDC29AA6E96}">
      <dsp:nvSpPr>
        <dsp:cNvPr id="0" name=""/>
        <dsp:cNvSpPr/>
      </dsp:nvSpPr>
      <dsp:spPr>
        <a:xfrm rot="16187310">
          <a:off x="4238603" y="1531527"/>
          <a:ext cx="141252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 rot="10800000">
        <a:off x="4259869" y="1650566"/>
        <a:ext cx="98876" cy="293551"/>
      </dsp:txXfrm>
    </dsp:sp>
    <dsp:sp modelId="{C8C305CF-943C-456F-9E2F-B67F518A6F82}">
      <dsp:nvSpPr>
        <dsp:cNvPr id="0" name=""/>
        <dsp:cNvSpPr/>
      </dsp:nvSpPr>
      <dsp:spPr>
        <a:xfrm>
          <a:off x="3365003" y="-216027"/>
          <a:ext cx="1880591" cy="1854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Pas de déplacement</a:t>
          </a:r>
          <a:endParaRPr lang="fr-BE" sz="1800" b="1" kern="1200" dirty="0"/>
        </a:p>
      </dsp:txBody>
      <dsp:txXfrm>
        <a:off x="3640409" y="55622"/>
        <a:ext cx="1329779" cy="1311636"/>
      </dsp:txXfrm>
    </dsp:sp>
    <dsp:sp modelId="{198D4A6A-134F-4991-8668-A0D69C5C0BA4}">
      <dsp:nvSpPr>
        <dsp:cNvPr id="0" name=""/>
        <dsp:cNvSpPr/>
      </dsp:nvSpPr>
      <dsp:spPr>
        <a:xfrm rot="19800000">
          <a:off x="5083080" y="1984519"/>
          <a:ext cx="163853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>
        <a:off x="5086373" y="2094659"/>
        <a:ext cx="114697" cy="293551"/>
      </dsp:txXfrm>
    </dsp:sp>
    <dsp:sp modelId="{BC6FBEC3-C237-4DCE-9E10-AC42325D2EBD}">
      <dsp:nvSpPr>
        <dsp:cNvPr id="0" name=""/>
        <dsp:cNvSpPr/>
      </dsp:nvSpPr>
      <dsp:spPr>
        <a:xfrm>
          <a:off x="5186256" y="843662"/>
          <a:ext cx="1741168" cy="1741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24 h/7 J</a:t>
          </a:r>
          <a:endParaRPr lang="fr-BE" sz="1800" b="1" kern="1200" dirty="0"/>
        </a:p>
      </dsp:txBody>
      <dsp:txXfrm>
        <a:off x="5441244" y="1098650"/>
        <a:ext cx="1231192" cy="1231192"/>
      </dsp:txXfrm>
    </dsp:sp>
    <dsp:sp modelId="{B9F72167-40E1-4BCC-9216-3447B81279AD}">
      <dsp:nvSpPr>
        <dsp:cNvPr id="0" name=""/>
        <dsp:cNvSpPr/>
      </dsp:nvSpPr>
      <dsp:spPr>
        <a:xfrm rot="1800000">
          <a:off x="5078031" y="2960760"/>
          <a:ext cx="146590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>
        <a:off x="5080977" y="3047617"/>
        <a:ext cx="102613" cy="293551"/>
      </dsp:txXfrm>
    </dsp:sp>
    <dsp:sp modelId="{5D08F069-D70A-4F00-9A09-B9DEC6E9E281}">
      <dsp:nvSpPr>
        <dsp:cNvPr id="0" name=""/>
        <dsp:cNvSpPr/>
      </dsp:nvSpPr>
      <dsp:spPr>
        <a:xfrm>
          <a:off x="5160340" y="2804143"/>
          <a:ext cx="1793000" cy="1848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/>
            <a:t>Gratuit</a:t>
          </a:r>
          <a:endParaRPr lang="fr-BE" sz="1800" b="1" kern="1200"/>
        </a:p>
      </dsp:txBody>
      <dsp:txXfrm>
        <a:off x="5422919" y="3074789"/>
        <a:ext cx="1267842" cy="1306792"/>
      </dsp:txXfrm>
    </dsp:sp>
    <dsp:sp modelId="{B49FBE31-540A-4432-B788-A687E0FE0269}">
      <dsp:nvSpPr>
        <dsp:cNvPr id="0" name=""/>
        <dsp:cNvSpPr/>
      </dsp:nvSpPr>
      <dsp:spPr>
        <a:xfrm rot="5400000">
          <a:off x="4248988" y="3409034"/>
          <a:ext cx="127458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>
        <a:off x="4268107" y="3487767"/>
        <a:ext cx="89221" cy="293551"/>
      </dsp:txXfrm>
    </dsp:sp>
    <dsp:sp modelId="{BB44B06A-C100-4585-A8D2-4CE02CB89B49}">
      <dsp:nvSpPr>
        <dsp:cNvPr id="0" name=""/>
        <dsp:cNvSpPr/>
      </dsp:nvSpPr>
      <dsp:spPr>
        <a:xfrm>
          <a:off x="3355075" y="3777512"/>
          <a:ext cx="1915284" cy="1915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Plus sécurisé - </a:t>
          </a:r>
          <a:r>
            <a:rPr lang="fr-FR" sz="1600" b="0" kern="1200" dirty="0" smtClean="0"/>
            <a:t>signature contrôlable de manière électronique</a:t>
          </a:r>
          <a:endParaRPr lang="fr-BE" sz="1800" b="0" kern="1200" dirty="0"/>
        </a:p>
      </dsp:txBody>
      <dsp:txXfrm>
        <a:off x="3635562" y="4057999"/>
        <a:ext cx="1354310" cy="1354310"/>
      </dsp:txXfrm>
    </dsp:sp>
    <dsp:sp modelId="{03E736A1-DB97-499A-8BCE-355172532A99}">
      <dsp:nvSpPr>
        <dsp:cNvPr id="0" name=""/>
        <dsp:cNvSpPr/>
      </dsp:nvSpPr>
      <dsp:spPr>
        <a:xfrm rot="9018684">
          <a:off x="3339786" y="2976660"/>
          <a:ext cx="191613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 rot="10800000">
        <a:off x="3393497" y="3060275"/>
        <a:ext cx="134129" cy="293551"/>
      </dsp:txXfrm>
    </dsp:sp>
    <dsp:sp modelId="{01CA2142-82AA-4EDF-AEE4-7116AD322CE5}">
      <dsp:nvSpPr>
        <dsp:cNvPr id="0" name=""/>
        <dsp:cNvSpPr/>
      </dsp:nvSpPr>
      <dsp:spPr>
        <a:xfrm>
          <a:off x="1285152" y="2834034"/>
          <a:ext cx="2145996" cy="20030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Environnement </a:t>
          </a:r>
          <a:r>
            <a:rPr lang="fr-FR" sz="1600" b="0" kern="1200" dirty="0" smtClean="0"/>
            <a:t>-  moins de papier et de déplacements</a:t>
          </a:r>
          <a:endParaRPr lang="fr-BE" sz="1700" b="0" kern="1200" dirty="0"/>
        </a:p>
      </dsp:txBody>
      <dsp:txXfrm>
        <a:off x="1599426" y="3127376"/>
        <a:ext cx="1517448" cy="1416378"/>
      </dsp:txXfrm>
    </dsp:sp>
    <dsp:sp modelId="{B4F49B07-F183-4DCE-88F4-B0BB5E598A0A}">
      <dsp:nvSpPr>
        <dsp:cNvPr id="0" name=""/>
        <dsp:cNvSpPr/>
      </dsp:nvSpPr>
      <dsp:spPr>
        <a:xfrm rot="12559878">
          <a:off x="3377141" y="1995945"/>
          <a:ext cx="160349" cy="4892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050" kern="1200"/>
        </a:p>
      </dsp:txBody>
      <dsp:txXfrm rot="10800000">
        <a:off x="3422163" y="2105578"/>
        <a:ext cx="112244" cy="293551"/>
      </dsp:txXfrm>
    </dsp:sp>
    <dsp:sp modelId="{AF9A41C7-D72E-4B49-885A-96E689595ADB}">
      <dsp:nvSpPr>
        <dsp:cNvPr id="0" name=""/>
        <dsp:cNvSpPr/>
      </dsp:nvSpPr>
      <dsp:spPr>
        <a:xfrm>
          <a:off x="1285151" y="648064"/>
          <a:ext cx="2203671" cy="1982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Communication plus rapide - </a:t>
          </a:r>
          <a:r>
            <a:rPr lang="fr-FR" sz="1600" b="0" kern="1200" dirty="0" smtClean="0"/>
            <a:t>données de contact du citoyen</a:t>
          </a:r>
          <a:endParaRPr lang="fr-BE" sz="1600" b="0" kern="1200" dirty="0"/>
        </a:p>
      </dsp:txBody>
      <dsp:txXfrm>
        <a:off x="1607871" y="938350"/>
        <a:ext cx="1558231" cy="1401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C0A94-75D1-491B-8C0C-45D7D2105FA6}">
      <dsp:nvSpPr>
        <dsp:cNvPr id="0" name=""/>
        <dsp:cNvSpPr/>
      </dsp:nvSpPr>
      <dsp:spPr>
        <a:xfrm>
          <a:off x="0" y="0"/>
          <a:ext cx="81369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F1403-49C7-46A5-B20C-FCDE3C223DAF}">
      <dsp:nvSpPr>
        <dsp:cNvPr id="0" name=""/>
        <dsp:cNvSpPr/>
      </dsp:nvSpPr>
      <dsp:spPr>
        <a:xfrm>
          <a:off x="0" y="0"/>
          <a:ext cx="1627380" cy="5328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kern="1200" dirty="0" smtClean="0"/>
            <a:t>Les certificats électroniques Mon DOSSIER disposent du cachet électronique du Registre national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kern="1200" dirty="0" smtClean="0"/>
            <a:t>Même valeur juridique que ceux délivrés par la commune </a:t>
          </a:r>
          <a:endParaRPr lang="fr-BE" sz="2000" b="1" kern="1200" dirty="0"/>
        </a:p>
      </dsp:txBody>
      <dsp:txXfrm>
        <a:off x="0" y="0"/>
        <a:ext cx="1627380" cy="5328591"/>
      </dsp:txXfrm>
    </dsp:sp>
    <dsp:sp modelId="{B55D5513-0CFD-44E7-9706-F810B3ECAC48}">
      <dsp:nvSpPr>
        <dsp:cNvPr id="0" name=""/>
        <dsp:cNvSpPr/>
      </dsp:nvSpPr>
      <dsp:spPr>
        <a:xfrm>
          <a:off x="1749434" y="62639"/>
          <a:ext cx="6387469" cy="12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Les instances exigeant ces certificats ne doivent donc pas les refuser. </a:t>
          </a:r>
          <a:endParaRPr lang="fr-BE" sz="1900" kern="1200" dirty="0"/>
        </a:p>
      </dsp:txBody>
      <dsp:txXfrm>
        <a:off x="1749434" y="62639"/>
        <a:ext cx="6387469" cy="1252791"/>
      </dsp:txXfrm>
    </dsp:sp>
    <dsp:sp modelId="{AD390C2B-F927-443D-974C-30AA51D840FC}">
      <dsp:nvSpPr>
        <dsp:cNvPr id="0" name=""/>
        <dsp:cNvSpPr/>
      </dsp:nvSpPr>
      <dsp:spPr>
        <a:xfrm>
          <a:off x="1627380" y="1315431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9732C-05F1-4E86-AC01-AF937A3AA0B9}">
      <dsp:nvSpPr>
        <dsp:cNvPr id="0" name=""/>
        <dsp:cNvSpPr/>
      </dsp:nvSpPr>
      <dsp:spPr>
        <a:xfrm>
          <a:off x="1749434" y="1378070"/>
          <a:ext cx="6387469" cy="12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smtClean="0"/>
            <a:t>Seule la version électronique permet de vérifier la validité du cachet électronique. </a:t>
          </a:r>
          <a:endParaRPr lang="fr-BE" sz="1900" kern="1200"/>
        </a:p>
      </dsp:txBody>
      <dsp:txXfrm>
        <a:off x="1749434" y="1378070"/>
        <a:ext cx="6387469" cy="1252791"/>
      </dsp:txXfrm>
    </dsp:sp>
    <dsp:sp modelId="{B577CDAC-F111-4B04-8531-4D9814C3510A}">
      <dsp:nvSpPr>
        <dsp:cNvPr id="0" name=""/>
        <dsp:cNvSpPr/>
      </dsp:nvSpPr>
      <dsp:spPr>
        <a:xfrm>
          <a:off x="1627380" y="2630862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0133D-F33C-4B5E-B99F-4FD44D00349D}">
      <dsp:nvSpPr>
        <dsp:cNvPr id="0" name=""/>
        <dsp:cNvSpPr/>
      </dsp:nvSpPr>
      <dsp:spPr>
        <a:xfrm>
          <a:off x="1749434" y="2693501"/>
          <a:ext cx="6387469" cy="12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smtClean="0"/>
            <a:t>Les certificats obtenus via Mon DOSSIER peuvent être transmis par e-mail. </a:t>
          </a:r>
          <a:endParaRPr lang="fr-BE" sz="1900" kern="1200"/>
        </a:p>
      </dsp:txBody>
      <dsp:txXfrm>
        <a:off x="1749434" y="2693501"/>
        <a:ext cx="6387469" cy="1252791"/>
      </dsp:txXfrm>
    </dsp:sp>
    <dsp:sp modelId="{0C32CDBD-2CBC-46F9-A1FC-0C5BA22D295E}">
      <dsp:nvSpPr>
        <dsp:cNvPr id="0" name=""/>
        <dsp:cNvSpPr/>
      </dsp:nvSpPr>
      <dsp:spPr>
        <a:xfrm>
          <a:off x="1627380" y="3946293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3F22E-FDC1-4686-B795-9F3A29A8704C}">
      <dsp:nvSpPr>
        <dsp:cNvPr id="0" name=""/>
        <dsp:cNvSpPr/>
      </dsp:nvSpPr>
      <dsp:spPr>
        <a:xfrm>
          <a:off x="1749434" y="4008932"/>
          <a:ext cx="6387469" cy="1252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Les institutions publiques habilitées à consulter certaines données au RN peuvent directement obtenir auprès du Registre national les certificats en rapport avec ces mêmes données.</a:t>
          </a:r>
          <a:endParaRPr lang="fr-BE" sz="1900" kern="1200" dirty="0"/>
        </a:p>
      </dsp:txBody>
      <dsp:txXfrm>
        <a:off x="1749434" y="4008932"/>
        <a:ext cx="6387469" cy="1252791"/>
      </dsp:txXfrm>
    </dsp:sp>
    <dsp:sp modelId="{B21EC145-4BA2-44D9-8BDD-9D08A524BCA2}">
      <dsp:nvSpPr>
        <dsp:cNvPr id="0" name=""/>
        <dsp:cNvSpPr/>
      </dsp:nvSpPr>
      <dsp:spPr>
        <a:xfrm>
          <a:off x="1627380" y="5261724"/>
          <a:ext cx="65095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13376-7744-4A62-ABB1-976C1B4A124C}">
      <dsp:nvSpPr>
        <dsp:cNvPr id="0" name=""/>
        <dsp:cNvSpPr/>
      </dsp:nvSpPr>
      <dsp:spPr>
        <a:xfrm>
          <a:off x="0" y="0"/>
          <a:ext cx="8367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9CF94-9DEB-4935-9BE4-241C2BE81668}">
      <dsp:nvSpPr>
        <dsp:cNvPr id="0" name=""/>
        <dsp:cNvSpPr/>
      </dsp:nvSpPr>
      <dsp:spPr>
        <a:xfrm>
          <a:off x="0" y="0"/>
          <a:ext cx="2039200" cy="5544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i="0" u="none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i="0" u="none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i="0" u="none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000" b="1" i="0" u="none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0" u="none" kern="1200" dirty="0" smtClean="0"/>
            <a:t>Mon Dossier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0" u="none" kern="1200" dirty="0" smtClean="0">
              <a:solidFill>
                <a:schemeClr val="tx1">
                  <a:lumMod val="40000"/>
                  <a:lumOff val="60000"/>
                </a:schemeClr>
              </a:solidFill>
            </a:rPr>
            <a:t>intégré dans le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i="0" u="none" kern="1200" dirty="0" smtClean="0"/>
            <a:t>Guichet électronique de la commune</a:t>
          </a:r>
          <a:endParaRPr lang="fr-BE" sz="2000" i="0" u="none" kern="1200" dirty="0"/>
        </a:p>
      </dsp:txBody>
      <dsp:txXfrm>
        <a:off x="0" y="0"/>
        <a:ext cx="2039200" cy="5544616"/>
      </dsp:txXfrm>
    </dsp:sp>
    <dsp:sp modelId="{BC9740FF-ECC7-4DF4-9969-3663F0A2FF2B}">
      <dsp:nvSpPr>
        <dsp:cNvPr id="0" name=""/>
        <dsp:cNvSpPr/>
      </dsp:nvSpPr>
      <dsp:spPr>
        <a:xfrm>
          <a:off x="2157724" y="86634"/>
          <a:ext cx="6202717" cy="173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commune peut intégrer gratuitement le nouveau </a:t>
          </a:r>
          <a:r>
            <a:rPr lang="fr-FR" sz="2000" kern="1200" dirty="0" err="1" smtClean="0"/>
            <a:t>webservice</a:t>
          </a:r>
          <a:r>
            <a:rPr lang="fr-FR" sz="2000" kern="1200" dirty="0" smtClean="0"/>
            <a:t> « Certificats » à son guichet électronique (bornes, site web). </a:t>
          </a:r>
          <a:endParaRPr lang="fr-BE" sz="2000" kern="1200" dirty="0"/>
        </a:p>
      </dsp:txBody>
      <dsp:txXfrm>
        <a:off x="2157724" y="86634"/>
        <a:ext cx="6202717" cy="1732692"/>
      </dsp:txXfrm>
    </dsp:sp>
    <dsp:sp modelId="{7170239E-77C9-4A61-8D00-682676545561}">
      <dsp:nvSpPr>
        <dsp:cNvPr id="0" name=""/>
        <dsp:cNvSpPr/>
      </dsp:nvSpPr>
      <dsp:spPr>
        <a:xfrm>
          <a:off x="2039200" y="1819327"/>
          <a:ext cx="6321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8BA64-65F8-4454-BDD1-82F866CE79F1}">
      <dsp:nvSpPr>
        <dsp:cNvPr id="0" name=""/>
        <dsp:cNvSpPr/>
      </dsp:nvSpPr>
      <dsp:spPr>
        <a:xfrm>
          <a:off x="2157724" y="1905961"/>
          <a:ext cx="6202717" cy="173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Permet de délivrer des certificats sous format de fichiers PDF, signés par le RN et pourvus de tous les logos nécessaires.</a:t>
          </a:r>
          <a:endParaRPr lang="fr-BE" sz="2000" kern="1200" dirty="0"/>
        </a:p>
      </dsp:txBody>
      <dsp:txXfrm>
        <a:off x="2157724" y="1905961"/>
        <a:ext cx="6202717" cy="1732692"/>
      </dsp:txXfrm>
    </dsp:sp>
    <dsp:sp modelId="{CB993E30-CF9A-4698-A835-3D6830BF81FC}">
      <dsp:nvSpPr>
        <dsp:cNvPr id="0" name=""/>
        <dsp:cNvSpPr/>
      </dsp:nvSpPr>
      <dsp:spPr>
        <a:xfrm>
          <a:off x="2039200" y="3638654"/>
          <a:ext cx="6321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34BC5-C62F-4CFE-A8B8-A1D33E018B19}">
      <dsp:nvSpPr>
        <dsp:cNvPr id="0" name=""/>
        <dsp:cNvSpPr/>
      </dsp:nvSpPr>
      <dsp:spPr>
        <a:xfrm>
          <a:off x="2157724" y="3725288"/>
          <a:ext cx="6202717" cy="1732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 documentation technique pour cette intégration au guichet électronique de la commune peut être demandé aux services du RN.</a:t>
          </a:r>
          <a:endParaRPr lang="fr-BE" sz="2000" kern="1200" dirty="0"/>
        </a:p>
      </dsp:txBody>
      <dsp:txXfrm>
        <a:off x="2157724" y="3725288"/>
        <a:ext cx="6202717" cy="1732692"/>
      </dsp:txXfrm>
    </dsp:sp>
    <dsp:sp modelId="{794F5B1C-4F1E-4EAB-BBC7-A5B3A0EF7E70}">
      <dsp:nvSpPr>
        <dsp:cNvPr id="0" name=""/>
        <dsp:cNvSpPr/>
      </dsp:nvSpPr>
      <dsp:spPr>
        <a:xfrm>
          <a:off x="2039200" y="5457981"/>
          <a:ext cx="63212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A7313-A19F-4C36-A772-21A02751B677}">
      <dsp:nvSpPr>
        <dsp:cNvPr id="0" name=""/>
        <dsp:cNvSpPr/>
      </dsp:nvSpPr>
      <dsp:spPr>
        <a:xfrm rot="5400000">
          <a:off x="4379132" y="-1782207"/>
          <a:ext cx="1336648" cy="524028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numéro de téléphone fixe</a:t>
          </a:r>
          <a:endParaRPr lang="fr-BE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numéro de GSM</a:t>
          </a:r>
          <a:endParaRPr lang="fr-BE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numéro de fax</a:t>
          </a:r>
          <a:endParaRPr lang="fr-BE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adresse e-mail</a:t>
          </a:r>
          <a:endParaRPr lang="fr-BE" sz="1800" kern="1200" dirty="0"/>
        </a:p>
      </dsp:txBody>
      <dsp:txXfrm rot="-5400000">
        <a:off x="2427312" y="234863"/>
        <a:ext cx="5175039" cy="1206148"/>
      </dsp:txXfrm>
    </dsp:sp>
    <dsp:sp modelId="{991A40CA-3CC7-4621-B3EC-92E209EC0743}">
      <dsp:nvSpPr>
        <dsp:cNvPr id="0" name=""/>
        <dsp:cNvSpPr/>
      </dsp:nvSpPr>
      <dsp:spPr>
        <a:xfrm>
          <a:off x="520350" y="2531"/>
          <a:ext cx="1906960" cy="167081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1" kern="1200" dirty="0" smtClean="0"/>
            <a:t>Communication  sur base volontaire </a:t>
          </a:r>
          <a:endParaRPr lang="fr-BE" sz="1800" kern="1200" dirty="0"/>
        </a:p>
      </dsp:txBody>
      <dsp:txXfrm>
        <a:off x="601912" y="84093"/>
        <a:ext cx="1743836" cy="1507686"/>
      </dsp:txXfrm>
    </dsp:sp>
    <dsp:sp modelId="{69C7F27B-E744-4A6C-948F-3DB94166A347}">
      <dsp:nvSpPr>
        <dsp:cNvPr id="0" name=""/>
        <dsp:cNvSpPr/>
      </dsp:nvSpPr>
      <dsp:spPr>
        <a:xfrm rot="5400000">
          <a:off x="4379102" y="-27856"/>
          <a:ext cx="1336648" cy="524028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Les instances publiques habilitées à consulter les données du citoyen au RN peuvent communiquer plus rapidement et directement avec lui.</a:t>
          </a:r>
          <a:endParaRPr lang="fr-BE" sz="1800" kern="1200" dirty="0"/>
        </a:p>
      </dsp:txBody>
      <dsp:txXfrm rot="-5400000">
        <a:off x="2427282" y="1989214"/>
        <a:ext cx="5175039" cy="1206148"/>
      </dsp:txXfrm>
    </dsp:sp>
    <dsp:sp modelId="{4F407D2C-5A74-4CDB-A086-5A83F0E1597C}">
      <dsp:nvSpPr>
        <dsp:cNvPr id="0" name=""/>
        <dsp:cNvSpPr/>
      </dsp:nvSpPr>
      <dsp:spPr>
        <a:xfrm>
          <a:off x="520350" y="1756882"/>
          <a:ext cx="1906931" cy="1670810"/>
        </a:xfrm>
        <a:prstGeom prst="roundRect">
          <a:avLst/>
        </a:prstGeom>
        <a:solidFill>
          <a:schemeClr val="accent6">
            <a:shade val="80000"/>
            <a:hueOff val="-28571"/>
            <a:satOff val="-14690"/>
            <a:lumOff val="172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1" kern="1200" dirty="0" smtClean="0"/>
            <a:t>Traitement administratif plus rapide</a:t>
          </a:r>
          <a:endParaRPr lang="fr-BE" sz="1800" kern="1200" dirty="0"/>
        </a:p>
      </dsp:txBody>
      <dsp:txXfrm>
        <a:off x="601912" y="1838444"/>
        <a:ext cx="1743807" cy="1507686"/>
      </dsp:txXfrm>
    </dsp:sp>
    <dsp:sp modelId="{5CC2F8B2-39A7-4A82-A7A2-6241D901FA06}">
      <dsp:nvSpPr>
        <dsp:cNvPr id="0" name=""/>
        <dsp:cNvSpPr/>
      </dsp:nvSpPr>
      <dsp:spPr>
        <a:xfrm rot="5400000">
          <a:off x="4379132" y="1726494"/>
          <a:ext cx="1336648" cy="5240289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800" kern="1200" dirty="0" smtClean="0"/>
            <a:t>Possibilité pour le citoyen de modifier ou supprimer à tous moments ses données de contact.</a:t>
          </a:r>
          <a:endParaRPr lang="fr-BE" sz="1800" kern="1200" dirty="0"/>
        </a:p>
      </dsp:txBody>
      <dsp:txXfrm rot="-5400000">
        <a:off x="2427312" y="3743564"/>
        <a:ext cx="5175039" cy="1206148"/>
      </dsp:txXfrm>
    </dsp:sp>
    <dsp:sp modelId="{7F8389A2-BBC8-439D-8856-75E908C2E8B2}">
      <dsp:nvSpPr>
        <dsp:cNvPr id="0" name=""/>
        <dsp:cNvSpPr/>
      </dsp:nvSpPr>
      <dsp:spPr>
        <a:xfrm>
          <a:off x="520350" y="3511233"/>
          <a:ext cx="1906960" cy="1670810"/>
        </a:xfrm>
        <a:prstGeom prst="roundRect">
          <a:avLst/>
        </a:prstGeom>
        <a:solidFill>
          <a:schemeClr val="accent6">
            <a:shade val="80000"/>
            <a:hueOff val="-57142"/>
            <a:satOff val="-29381"/>
            <a:lumOff val="34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i="1" kern="1200" dirty="0" smtClean="0"/>
            <a:t>Flexibilité</a:t>
          </a:r>
          <a:endParaRPr lang="fr-BE" sz="1800" kern="1200" dirty="0"/>
        </a:p>
      </dsp:txBody>
      <dsp:txXfrm>
        <a:off x="601912" y="3592795"/>
        <a:ext cx="1743836" cy="15076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FE03A-8361-4316-BE32-B6E17001A322}">
      <dsp:nvSpPr>
        <dsp:cNvPr id="0" name=""/>
        <dsp:cNvSpPr/>
      </dsp:nvSpPr>
      <dsp:spPr>
        <a:xfrm>
          <a:off x="0" y="282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Signaler des erreurs en résumé :</a:t>
          </a:r>
          <a:endParaRPr lang="fr-BE" sz="1800" b="1" kern="1200" dirty="0"/>
        </a:p>
      </dsp:txBody>
      <dsp:txXfrm>
        <a:off x="15024" y="15306"/>
        <a:ext cx="7386776" cy="277716"/>
      </dsp:txXfrm>
    </dsp:sp>
    <dsp:sp modelId="{85816615-A393-4591-9F29-9FB5950268A2}">
      <dsp:nvSpPr>
        <dsp:cNvPr id="0" name=""/>
        <dsp:cNvSpPr/>
      </dsp:nvSpPr>
      <dsp:spPr>
        <a:xfrm>
          <a:off x="0" y="318285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- Créer un profil</a:t>
          </a:r>
          <a:endParaRPr lang="fr-BE" sz="1600" kern="1200" dirty="0"/>
        </a:p>
      </dsp:txBody>
      <dsp:txXfrm>
        <a:off x="15024" y="333309"/>
        <a:ext cx="7386776" cy="277716"/>
      </dsp:txXfrm>
    </dsp:sp>
    <dsp:sp modelId="{67BCDF85-0694-422A-969B-BFEFEC9AA579}">
      <dsp:nvSpPr>
        <dsp:cNvPr id="0" name=""/>
        <dsp:cNvSpPr/>
      </dsp:nvSpPr>
      <dsp:spPr>
        <a:xfrm>
          <a:off x="0" y="636287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- Activer le profil</a:t>
          </a:r>
          <a:endParaRPr lang="fr-BE" sz="1600" kern="1200" dirty="0"/>
        </a:p>
      </dsp:txBody>
      <dsp:txXfrm>
        <a:off x="15024" y="651311"/>
        <a:ext cx="7386776" cy="277716"/>
      </dsp:txXfrm>
    </dsp:sp>
    <dsp:sp modelId="{EE4E7AC0-1FFF-433C-B5C7-D949A4859133}">
      <dsp:nvSpPr>
        <dsp:cNvPr id="0" name=""/>
        <dsp:cNvSpPr/>
      </dsp:nvSpPr>
      <dsp:spPr>
        <a:xfrm>
          <a:off x="0" y="954289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- Sélectionner la donnée où se situe l'erreur en cliquant sur la bulle </a:t>
          </a:r>
          <a:endParaRPr lang="fr-BE" sz="1600" kern="1200" dirty="0"/>
        </a:p>
      </dsp:txBody>
      <dsp:txXfrm>
        <a:off x="15024" y="969313"/>
        <a:ext cx="7386776" cy="277716"/>
      </dsp:txXfrm>
    </dsp:sp>
    <dsp:sp modelId="{17D1CDF3-60A7-4807-976D-55CD60059619}">
      <dsp:nvSpPr>
        <dsp:cNvPr id="0" name=""/>
        <dsp:cNvSpPr/>
      </dsp:nvSpPr>
      <dsp:spPr>
        <a:xfrm>
          <a:off x="0" y="1272292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- Introduire le signalement d'erreur</a:t>
          </a:r>
          <a:endParaRPr lang="fr-BE" sz="1600" kern="1200" dirty="0"/>
        </a:p>
      </dsp:txBody>
      <dsp:txXfrm>
        <a:off x="15024" y="1287316"/>
        <a:ext cx="7386776" cy="277716"/>
      </dsp:txXfrm>
    </dsp:sp>
    <dsp:sp modelId="{2329DF80-91A4-4700-85C0-203EFFEB463E}">
      <dsp:nvSpPr>
        <dsp:cNvPr id="0" name=""/>
        <dsp:cNvSpPr/>
      </dsp:nvSpPr>
      <dsp:spPr>
        <a:xfrm>
          <a:off x="0" y="1590294"/>
          <a:ext cx="7416824" cy="3077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- Consulter le statut de la demande</a:t>
          </a:r>
          <a:endParaRPr lang="fr-BE" sz="1600" kern="1200" dirty="0"/>
        </a:p>
      </dsp:txBody>
      <dsp:txXfrm>
        <a:off x="15024" y="1605318"/>
        <a:ext cx="7386776" cy="2777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00A4-3684-408F-88DC-ADF260BAA3EF}">
      <dsp:nvSpPr>
        <dsp:cNvPr id="0" name=""/>
        <dsp:cNvSpPr/>
      </dsp:nvSpPr>
      <dsp:spPr>
        <a:xfrm>
          <a:off x="0" y="33426"/>
          <a:ext cx="8350584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i="1" kern="1200" smtClean="0"/>
            <a:t>Déclaration d’un changement d'adresse (en Belgique):</a:t>
          </a:r>
          <a:endParaRPr lang="fr-BE" sz="2200" kern="1200"/>
        </a:p>
      </dsp:txBody>
      <dsp:txXfrm>
        <a:off x="28329" y="61755"/>
        <a:ext cx="8293926" cy="523662"/>
      </dsp:txXfrm>
    </dsp:sp>
    <dsp:sp modelId="{823D44AF-EC7E-4605-9172-6D0060A65C5B}">
      <dsp:nvSpPr>
        <dsp:cNvPr id="0" name=""/>
        <dsp:cNvSpPr/>
      </dsp:nvSpPr>
      <dsp:spPr>
        <a:xfrm>
          <a:off x="0" y="613746"/>
          <a:ext cx="8350584" cy="1219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000" kern="1200" dirty="0" smtClean="0"/>
            <a:t>Possibilité de déclarer un changement d'adresse en ligne 24h/7j </a:t>
          </a:r>
          <a:r>
            <a:rPr lang="fr-BE" sz="1800" kern="1200" dirty="0" smtClean="0"/>
            <a:t>(si la commune concernée collabore à l'application!). </a:t>
          </a:r>
          <a:endParaRPr lang="fr-BE" sz="1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000" kern="1200" dirty="0" smtClean="0"/>
            <a:t>Plus nécessaire de se déplacer à l'administration communale pour faire cette démarche.</a:t>
          </a:r>
          <a:endParaRPr lang="fr-BE" sz="2000" kern="1200" dirty="0"/>
        </a:p>
      </dsp:txBody>
      <dsp:txXfrm>
        <a:off x="0" y="613746"/>
        <a:ext cx="8350584" cy="1219229"/>
      </dsp:txXfrm>
    </dsp:sp>
    <dsp:sp modelId="{385FD796-75C0-4D2A-85EE-4449C9D88384}">
      <dsp:nvSpPr>
        <dsp:cNvPr id="0" name=""/>
        <dsp:cNvSpPr/>
      </dsp:nvSpPr>
      <dsp:spPr>
        <a:xfrm>
          <a:off x="0" y="1832976"/>
          <a:ext cx="8350584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i="1" kern="1200" dirty="0" smtClean="0"/>
            <a:t>Conditions à respecter :</a:t>
          </a:r>
          <a:endParaRPr lang="fr-BE" sz="2200" i="1" kern="1200" dirty="0"/>
        </a:p>
      </dsp:txBody>
      <dsp:txXfrm>
        <a:off x="28329" y="1861305"/>
        <a:ext cx="8293926" cy="523662"/>
      </dsp:txXfrm>
    </dsp:sp>
    <dsp:sp modelId="{FDF3AB4C-ED63-40E6-B7C3-03F2D2B11490}">
      <dsp:nvSpPr>
        <dsp:cNvPr id="0" name=""/>
        <dsp:cNvSpPr/>
      </dsp:nvSpPr>
      <dsp:spPr>
        <a:xfrm>
          <a:off x="0" y="2413296"/>
          <a:ext cx="8350584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1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000" kern="1200" dirty="0" smtClean="0"/>
            <a:t>Ne peut se faire anticipativement. </a:t>
          </a:r>
          <a:endParaRPr lang="fr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000" kern="1200" dirty="0" smtClean="0"/>
            <a:t>Doit se faire dans les 15 jours qui suivent l'emménagement à la nouvelle adresse.</a:t>
          </a:r>
          <a:endParaRPr lang="fr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BE" sz="2000" kern="1200" dirty="0" smtClean="0"/>
            <a:t>Seul un chef de ménage peut introduire la déclaration de changement d'adresse.</a:t>
          </a:r>
          <a:endParaRPr lang="fr-BE" sz="2000" kern="1200" dirty="0"/>
        </a:p>
      </dsp:txBody>
      <dsp:txXfrm>
        <a:off x="0" y="2413296"/>
        <a:ext cx="8350584" cy="1572165"/>
      </dsp:txXfrm>
    </dsp:sp>
    <dsp:sp modelId="{1BBC87E5-A8AC-40B5-B620-2CD49E807FC7}">
      <dsp:nvSpPr>
        <dsp:cNvPr id="0" name=""/>
        <dsp:cNvSpPr/>
      </dsp:nvSpPr>
      <dsp:spPr>
        <a:xfrm>
          <a:off x="0" y="3985461"/>
          <a:ext cx="8350584" cy="580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b="1" i="1" kern="1200" dirty="0" smtClean="0"/>
            <a:t>Participation des communes</a:t>
          </a:r>
          <a:endParaRPr lang="fr-BE" sz="2200" b="1" i="1" kern="1200" dirty="0"/>
        </a:p>
      </dsp:txBody>
      <dsp:txXfrm>
        <a:off x="28329" y="4013790"/>
        <a:ext cx="8293926" cy="523662"/>
      </dsp:txXfrm>
    </dsp:sp>
    <dsp:sp modelId="{9BBF6BC7-644C-404A-8233-AB758650F088}">
      <dsp:nvSpPr>
        <dsp:cNvPr id="0" name=""/>
        <dsp:cNvSpPr/>
      </dsp:nvSpPr>
      <dsp:spPr>
        <a:xfrm>
          <a:off x="0" y="4565781"/>
          <a:ext cx="8350584" cy="51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131" tIns="30480" rIns="170688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BE" sz="2400" kern="1200" dirty="0" smtClean="0"/>
            <a:t> </a:t>
          </a:r>
          <a:r>
            <a:rPr lang="fr-BE" sz="2000" kern="1200" dirty="0" smtClean="0"/>
            <a:t>67 communes collaborent actuellement à cette application</a:t>
          </a:r>
        </a:p>
      </dsp:txBody>
      <dsp:txXfrm>
        <a:off x="0" y="4565781"/>
        <a:ext cx="8350584" cy="5133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D5783-C322-4024-9594-6BAF3514D13B}">
      <dsp:nvSpPr>
        <dsp:cNvPr id="0" name=""/>
        <dsp:cNvSpPr/>
      </dsp:nvSpPr>
      <dsp:spPr>
        <a:xfrm>
          <a:off x="2169" y="147354"/>
          <a:ext cx="2017216" cy="20172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Introduction de la déclaration de changement d'adresse</a:t>
          </a:r>
          <a:endParaRPr lang="fr-BE" sz="1800" b="1" kern="1200" dirty="0"/>
        </a:p>
      </dsp:txBody>
      <dsp:txXfrm>
        <a:off x="297583" y="442768"/>
        <a:ext cx="1426388" cy="1426388"/>
      </dsp:txXfrm>
    </dsp:sp>
    <dsp:sp modelId="{0C321F90-2DF2-4DFA-957A-5B7C353ABE75}">
      <dsp:nvSpPr>
        <dsp:cNvPr id="0" name=""/>
        <dsp:cNvSpPr/>
      </dsp:nvSpPr>
      <dsp:spPr>
        <a:xfrm rot="10800000">
          <a:off x="657765" y="2463265"/>
          <a:ext cx="706025" cy="423843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C02FC-3C65-4F36-A2F6-4356D375EF70}">
      <dsp:nvSpPr>
        <dsp:cNvPr id="0" name=""/>
        <dsp:cNvSpPr/>
      </dsp:nvSpPr>
      <dsp:spPr>
        <a:xfrm>
          <a:off x="274664" y="3161813"/>
          <a:ext cx="1472227" cy="14347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/>
            <a:t>Le RN génère un accusé de réception</a:t>
          </a:r>
          <a:endParaRPr lang="fr-BE" sz="1800" b="1" kern="1200" dirty="0"/>
        </a:p>
      </dsp:txBody>
      <dsp:txXfrm>
        <a:off x="490267" y="3371932"/>
        <a:ext cx="1041021" cy="1014545"/>
      </dsp:txXfrm>
    </dsp:sp>
    <dsp:sp modelId="{C81832EA-EF32-4591-BDC7-E35B87582406}">
      <dsp:nvSpPr>
        <dsp:cNvPr id="0" name=""/>
        <dsp:cNvSpPr/>
      </dsp:nvSpPr>
      <dsp:spPr>
        <a:xfrm rot="5400000">
          <a:off x="2082639" y="3667282"/>
          <a:ext cx="706025" cy="423843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EDC9-E3C0-424F-B56D-7C46E7B43E69}">
      <dsp:nvSpPr>
        <dsp:cNvPr id="0" name=""/>
        <dsp:cNvSpPr/>
      </dsp:nvSpPr>
      <dsp:spPr>
        <a:xfrm>
          <a:off x="3100422" y="3090576"/>
          <a:ext cx="1872361" cy="15772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La commune reçoit la déclaration de changement d'adresse</a:t>
          </a:r>
          <a:endParaRPr lang="fr-BE" sz="1600" b="1" kern="1200" dirty="0"/>
        </a:p>
      </dsp:txBody>
      <dsp:txXfrm>
        <a:off x="3374623" y="3321560"/>
        <a:ext cx="1323959" cy="1115288"/>
      </dsp:txXfrm>
    </dsp:sp>
    <dsp:sp modelId="{EF90930D-2BD2-46FA-8BD4-481AB738CF52}">
      <dsp:nvSpPr>
        <dsp:cNvPr id="0" name=""/>
        <dsp:cNvSpPr/>
      </dsp:nvSpPr>
      <dsp:spPr>
        <a:xfrm>
          <a:off x="3683589" y="2321198"/>
          <a:ext cx="706025" cy="423843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FC126-2832-4F4D-A69B-ECCA17BA0EEC}">
      <dsp:nvSpPr>
        <dsp:cNvPr id="0" name=""/>
        <dsp:cNvSpPr/>
      </dsp:nvSpPr>
      <dsp:spPr>
        <a:xfrm>
          <a:off x="3171665" y="312270"/>
          <a:ext cx="1729874" cy="16873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La police locale effectue le contrôle de domicile d'usage</a:t>
          </a:r>
          <a:endParaRPr lang="fr-BE" sz="1600" b="1" kern="1200" dirty="0"/>
        </a:p>
      </dsp:txBody>
      <dsp:txXfrm>
        <a:off x="3424999" y="559382"/>
        <a:ext cx="1223206" cy="1193160"/>
      </dsp:txXfrm>
    </dsp:sp>
    <dsp:sp modelId="{590D3CEB-C77F-4CE6-A611-DAD449F5815F}">
      <dsp:nvSpPr>
        <dsp:cNvPr id="0" name=""/>
        <dsp:cNvSpPr/>
      </dsp:nvSpPr>
      <dsp:spPr>
        <a:xfrm rot="5400000">
          <a:off x="5191593" y="944040"/>
          <a:ext cx="706025" cy="423843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584A-CE8F-4E99-8670-1954DB40EFC1}">
      <dsp:nvSpPr>
        <dsp:cNvPr id="0" name=""/>
        <dsp:cNvSpPr/>
      </dsp:nvSpPr>
      <dsp:spPr>
        <a:xfrm>
          <a:off x="6163682" y="241033"/>
          <a:ext cx="1953884" cy="1829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Possibilité pour le citoyen de vérifier à tout moment le statut de sa demande</a:t>
          </a:r>
          <a:endParaRPr lang="fr-BE" sz="1600" b="1" kern="1200" dirty="0"/>
        </a:p>
      </dsp:txBody>
      <dsp:txXfrm>
        <a:off x="6449822" y="509009"/>
        <a:ext cx="1381604" cy="1293905"/>
      </dsp:txXfrm>
    </dsp:sp>
    <dsp:sp modelId="{843EF6B6-7E72-4CE7-8BCE-BE07F3DFF3E1}">
      <dsp:nvSpPr>
        <dsp:cNvPr id="0" name=""/>
        <dsp:cNvSpPr/>
      </dsp:nvSpPr>
      <dsp:spPr>
        <a:xfrm rot="10800000">
          <a:off x="6787611" y="2270817"/>
          <a:ext cx="706025" cy="423843"/>
        </a:xfrm>
        <a:prstGeom prst="triangle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75C54-6D9E-4266-A93C-DA5D4E5935EE}">
      <dsp:nvSpPr>
        <dsp:cNvPr id="0" name=""/>
        <dsp:cNvSpPr/>
      </dsp:nvSpPr>
      <dsp:spPr>
        <a:xfrm>
          <a:off x="6053819" y="2870596"/>
          <a:ext cx="2173611" cy="20946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Quand tout est en ordre, la commune invite le citoyen à venir changer l'adresse sur la puce de sa carte </a:t>
          </a:r>
          <a:r>
            <a:rPr lang="fr-BE" sz="1600" b="1" kern="1200" dirty="0" err="1" smtClean="0"/>
            <a:t>eID</a:t>
          </a:r>
          <a:endParaRPr lang="fr-BE" sz="1600" b="1" kern="1200" dirty="0"/>
        </a:p>
      </dsp:txBody>
      <dsp:txXfrm>
        <a:off x="6372137" y="3177345"/>
        <a:ext cx="1536975" cy="1481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1E3A0-8B80-4F79-8D2F-24881C3D26CD}" type="datetimeFigureOut">
              <a:rPr lang="fr-BE" smtClean="0"/>
              <a:t>20/01/2020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39B2-DC52-4487-AB0F-41A953A2CE5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24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03605-DC14-4E16-AD6A-CD1E4653DD69}" type="datetimeFigureOut">
              <a:rPr lang="fr-BE" smtClean="0"/>
              <a:t>20/01/2020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9C75-0D70-4466-8FBE-3C4156810FC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498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9C75-0D70-4466-8FBE-3C4156810FC0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74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9C75-0D70-4466-8FBE-3C4156810FC0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297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909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06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012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202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880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14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9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371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473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4637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77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16/01/2020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AG du GAPEC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8DDA-20FC-45A8-A497-EC773F60B7D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787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2276872"/>
            <a:ext cx="6764288" cy="18002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fr-BE" altLang="fr-FR" cap="all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cap="all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altLang="fr-FR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altLang="fr-FR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cap="all" dirty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l-BE" altLang="fr-FR" sz="3600" cap="all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l-BE" altLang="fr-FR" sz="3600" cap="all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b="1" cap="all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Mon Dossier</a:t>
            </a:r>
            <a:r>
              <a:rPr lang="fr-BE" alt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altLang="fr-FR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alt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altLang="fr-FR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fr-BE" altLang="fr-FR" sz="1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44016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endParaRPr lang="nl-BE" altLang="fr-FR" sz="2800" cap="all" dirty="0" smtClean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fr-BE" altLang="fr-FR" sz="2400" cap="all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 du GAPEC </a:t>
            </a:r>
          </a:p>
          <a:p>
            <a:r>
              <a:rPr lang="fr-BE" sz="2400" i="1" cap="all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16/01/2020</a:t>
            </a:r>
            <a:endParaRPr lang="fr-BE" sz="2400" i="1" cap="all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T:\DIP_Docum\Com\Logo's\ibz-FRNL_POS_RGB_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4466"/>
            <a:ext cx="2232248" cy="62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L:\Mijn Dossier\CAMPAGNE 2017\AFFICHES-MOVIES-LOGOS\FR\LOGOS\green-fr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0" b="26600"/>
          <a:stretch/>
        </p:blipFill>
        <p:spPr bwMode="auto">
          <a:xfrm>
            <a:off x="5940152" y="1084486"/>
            <a:ext cx="2016224" cy="976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8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391555"/>
              </p:ext>
            </p:extLst>
          </p:nvPr>
        </p:nvGraphicFramePr>
        <p:xfrm>
          <a:off x="190500" y="1052736"/>
          <a:ext cx="84201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81000" y="332656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3498"/>
              </p:ext>
            </p:extLst>
          </p:nvPr>
        </p:nvGraphicFramePr>
        <p:xfrm>
          <a:off x="611560" y="105273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dirty="0" smtClean="0"/>
              <a:t>AG du GAPEC</a:t>
            </a: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81000" y="332656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1043608" y="3573016"/>
            <a:ext cx="504056" cy="50405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9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74021"/>
              </p:ext>
            </p:extLst>
          </p:nvPr>
        </p:nvGraphicFramePr>
        <p:xfrm>
          <a:off x="395690" y="1196752"/>
          <a:ext cx="83673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dirty="0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3400" y="485056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a) Données de contact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064896" cy="5400600"/>
          </a:xfrm>
        </p:spPr>
      </p:pic>
    </p:spTree>
    <p:extLst>
      <p:ext uri="{BB962C8B-B14F-4D97-AF65-F5344CB8AC3E}">
        <p14:creationId xmlns:p14="http://schemas.microsoft.com/office/powerpoint/2010/main" val="4268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a) Données de contact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560840" cy="4176464"/>
          </a:xfrm>
        </p:spPr>
      </p:pic>
    </p:spTree>
    <p:extLst>
      <p:ext uri="{BB962C8B-B14F-4D97-AF65-F5344CB8AC3E}">
        <p14:creationId xmlns:p14="http://schemas.microsoft.com/office/powerpoint/2010/main" val="9746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29725"/>
              </p:ext>
            </p:extLst>
          </p:nvPr>
        </p:nvGraphicFramePr>
        <p:xfrm>
          <a:off x="488504" y="1196752"/>
          <a:ext cx="8187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a) Données de contact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430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5300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Signaler d’erreurs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300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Signaler d’erreurs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2269"/>
              </p:ext>
            </p:extLst>
          </p:nvPr>
        </p:nvGraphicFramePr>
        <p:xfrm>
          <a:off x="1326468" y="3023086"/>
          <a:ext cx="6197860" cy="324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735473739"/>
              </p:ext>
            </p:extLst>
          </p:nvPr>
        </p:nvGraphicFramePr>
        <p:xfrm>
          <a:off x="827584" y="1124744"/>
          <a:ext cx="7416824" cy="189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75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2928" cy="4680520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81000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Changement d’adresse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22836"/>
              </p:ext>
            </p:extLst>
          </p:nvPr>
        </p:nvGraphicFramePr>
        <p:xfrm>
          <a:off x="381000" y="1124744"/>
          <a:ext cx="83505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dirty="0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198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Changement d’adresse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52736"/>
            <a:ext cx="8229600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sz="1900" dirty="0"/>
              <a:t>Mon DOSSIER </a:t>
            </a:r>
            <a:r>
              <a:rPr lang="fr-BE" sz="1900" dirty="0" smtClean="0"/>
              <a:t>= Application </a:t>
            </a:r>
            <a:r>
              <a:rPr lang="fr-BE" sz="1900" dirty="0"/>
              <a:t>en ligne de la </a:t>
            </a:r>
            <a:r>
              <a:rPr lang="fr-BE" sz="1900" dirty="0" smtClean="0"/>
              <a:t>DG </a:t>
            </a:r>
            <a:r>
              <a:rPr lang="fr-BE" sz="1900" dirty="0"/>
              <a:t>Institutions et Population du SPF Intérieur qui permet au citoyen de consulter son dossier personnel au Registre </a:t>
            </a:r>
            <a:r>
              <a:rPr lang="fr-BE" sz="1900" dirty="0" smtClean="0"/>
              <a:t>national</a:t>
            </a:r>
            <a:r>
              <a:rPr lang="fr-BE" sz="2000" dirty="0" smtClean="0"/>
              <a:t> </a:t>
            </a:r>
          </a:p>
          <a:p>
            <a:pPr marL="0" indent="0">
              <a:buNone/>
            </a:pPr>
            <a:endParaRPr lang="fr-BE" sz="2000" u="sng" dirty="0"/>
          </a:p>
          <a:p>
            <a:pPr marL="0" indent="0">
              <a:buNone/>
            </a:pPr>
            <a:endParaRPr lang="fr-BE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sz="2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fr-BE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 Fonctionnalités</a:t>
            </a:r>
            <a:endParaRPr lang="fr-BE" sz="2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fr-BE" sz="2000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81000" y="381717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Aperçu général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435127589"/>
              </p:ext>
            </p:extLst>
          </p:nvPr>
        </p:nvGraphicFramePr>
        <p:xfrm>
          <a:off x="2195736" y="1772816"/>
          <a:ext cx="6336704" cy="439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0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01894"/>
              </p:ext>
            </p:extLst>
          </p:nvPr>
        </p:nvGraphicFramePr>
        <p:xfrm>
          <a:off x="501984" y="1124744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dirty="0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198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 Changement d’adresse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061476" cy="4392488"/>
          </a:xfr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35300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d) Consultations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756305"/>
              </p:ext>
            </p:extLst>
          </p:nvPr>
        </p:nvGraphicFramePr>
        <p:xfrm>
          <a:off x="381000" y="1340768"/>
          <a:ext cx="865549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3004" y="42614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d) Consultations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53004" y="42614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3. Applications – </a:t>
            </a:r>
            <a:r>
              <a:rPr lang="fr-BE" sz="20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d) Consultations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69746"/>
              </p:ext>
            </p:extLst>
          </p:nvPr>
        </p:nvGraphicFramePr>
        <p:xfrm>
          <a:off x="401806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3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52736"/>
            <a:ext cx="84901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BE" sz="2400" dirty="0"/>
          </a:p>
          <a:p>
            <a:pPr lvl="0"/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53004" y="408037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 Extraits et copies des actes d’</a:t>
            </a:r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é</a:t>
            </a:r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tat civil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0" y="1050877"/>
            <a:ext cx="7829846" cy="53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52736"/>
            <a:ext cx="84901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BE" sz="2400" dirty="0"/>
          </a:p>
          <a:p>
            <a:pPr lvl="0"/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615059148"/>
              </p:ext>
            </p:extLst>
          </p:nvPr>
        </p:nvGraphicFramePr>
        <p:xfrm>
          <a:off x="353004" y="1052736"/>
          <a:ext cx="83234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353004" y="408037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 Extraits et copies des actes d’</a:t>
            </a:r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é</a:t>
            </a:r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tat civil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52736"/>
            <a:ext cx="84901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BE" sz="2400" dirty="0"/>
          </a:p>
          <a:p>
            <a:pPr lvl="0"/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274131941"/>
              </p:ext>
            </p:extLst>
          </p:nvPr>
        </p:nvGraphicFramePr>
        <p:xfrm>
          <a:off x="539552" y="1124744"/>
          <a:ext cx="80430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353004" y="408037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 Extraits et copies des actes d’</a:t>
            </a:r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é</a:t>
            </a:r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tat civil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5300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 Extraits et copies des actes d’</a:t>
            </a:r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é</a:t>
            </a:r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tat civil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2" y="1196752"/>
            <a:ext cx="8192328" cy="4921234"/>
          </a:xfrm>
        </p:spPr>
      </p:pic>
    </p:spTree>
    <p:extLst>
      <p:ext uri="{BB962C8B-B14F-4D97-AF65-F5344CB8AC3E}">
        <p14:creationId xmlns:p14="http://schemas.microsoft.com/office/powerpoint/2010/main" val="1639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052736"/>
            <a:ext cx="8280920" cy="4680520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53004" y="404664"/>
            <a:ext cx="8229600" cy="504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4. Extraits et copies des actes d’</a:t>
            </a:r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é</a:t>
            </a:r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tat civil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5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400" b="1" i="1" dirty="0" smtClean="0">
                <a:latin typeface="+mn-lt"/>
              </a:rPr>
              <a:t>Coup de pouce de la part des communes</a:t>
            </a:r>
            <a:endParaRPr lang="fr-BE" sz="2400" b="1" i="1" cap="all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314135"/>
              </p:ext>
            </p:extLst>
          </p:nvPr>
        </p:nvGraphicFramePr>
        <p:xfrm>
          <a:off x="539552" y="1124744"/>
          <a:ext cx="7755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35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Aperçu général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992888" cy="5402050"/>
          </a:xfrm>
        </p:spPr>
      </p:pic>
    </p:spTree>
    <p:extLst>
      <p:ext uri="{BB962C8B-B14F-4D97-AF65-F5344CB8AC3E}">
        <p14:creationId xmlns:p14="http://schemas.microsoft.com/office/powerpoint/2010/main" val="27067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Aperçu général - </a:t>
            </a:r>
            <a:r>
              <a:rPr lang="fr-BE" sz="20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Quelques chiffres</a:t>
            </a:r>
            <a:r>
              <a:rPr lang="fr-BE" sz="2000" dirty="0"/>
              <a:t/>
            </a:r>
            <a:br>
              <a:rPr lang="fr-BE" sz="2000" dirty="0"/>
            </a:br>
            <a:r>
              <a:rPr lang="fr-BE" sz="2000" dirty="0" smtClean="0"/>
              <a:t/>
            </a:r>
            <a:br>
              <a:rPr lang="fr-BE" sz="2000" dirty="0" smtClean="0"/>
            </a:b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400821"/>
              </p:ext>
            </p:extLst>
          </p:nvPr>
        </p:nvGraphicFramePr>
        <p:xfrm>
          <a:off x="251520" y="908720"/>
          <a:ext cx="57606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742207"/>
              </p:ext>
            </p:extLst>
          </p:nvPr>
        </p:nvGraphicFramePr>
        <p:xfrm>
          <a:off x="381000" y="3717032"/>
          <a:ext cx="54151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13845"/>
              </p:ext>
            </p:extLst>
          </p:nvPr>
        </p:nvGraphicFramePr>
        <p:xfrm>
          <a:off x="5796136" y="2060848"/>
          <a:ext cx="31683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309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1. Données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064896" cy="5328592"/>
          </a:xfrm>
        </p:spPr>
      </p:pic>
    </p:spTree>
    <p:extLst>
      <p:ext uri="{BB962C8B-B14F-4D97-AF65-F5344CB8AC3E}">
        <p14:creationId xmlns:p14="http://schemas.microsoft.com/office/powerpoint/2010/main" val="1328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36904" cy="5217484"/>
          </a:xfrm>
        </p:spPr>
      </p:pic>
    </p:spTree>
    <p:extLst>
      <p:ext uri="{BB962C8B-B14F-4D97-AF65-F5344CB8AC3E}">
        <p14:creationId xmlns:p14="http://schemas.microsoft.com/office/powerpoint/2010/main" val="3259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592071"/>
              </p:ext>
            </p:extLst>
          </p:nvPr>
        </p:nvGraphicFramePr>
        <p:xfrm>
          <a:off x="467544" y="1052736"/>
          <a:ext cx="84901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dirty="0" smtClean="0"/>
              <a:t>AG du GAPEC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8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8064896" cy="5328592"/>
          </a:xfrm>
        </p:spPr>
      </p:pic>
    </p:spTree>
    <p:extLst>
      <p:ext uri="{BB962C8B-B14F-4D97-AF65-F5344CB8AC3E}">
        <p14:creationId xmlns:p14="http://schemas.microsoft.com/office/powerpoint/2010/main" val="18892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229600" cy="504056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pPr algn="l"/>
            <a:r>
              <a:rPr lang="fr-BE" sz="2000" b="1" i="1" cap="all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2. Certificats du rn</a:t>
            </a:r>
            <a:endParaRPr lang="fr-BE" sz="2000" b="1" i="1" cap="all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381000" cy="1295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 dirty="0"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052736"/>
            <a:ext cx="849012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lvl="0"/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fr-FR" smtClean="0"/>
              <a:t>16/01/2020</a:t>
            </a:r>
            <a:endParaRPr lang="fr-BE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4320480" cy="365125"/>
          </a:xfrm>
        </p:spPr>
        <p:txBody>
          <a:bodyPr/>
          <a:lstStyle/>
          <a:p>
            <a:r>
              <a:rPr lang="fr-BE" smtClean="0"/>
              <a:t>AG du GAPEC</a:t>
            </a:r>
            <a:endParaRPr lang="fr-BE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82325"/>
              </p:ext>
            </p:extLst>
          </p:nvPr>
        </p:nvGraphicFramePr>
        <p:xfrm>
          <a:off x="539552" y="1396832"/>
          <a:ext cx="3312368" cy="284513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4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3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 smtClean="0">
                          <a:effectLst/>
                        </a:rPr>
                        <a:t>Types de certificat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400" u="none" strike="noStrike" dirty="0" err="1" smtClean="0">
                          <a:effectLst/>
                        </a:rPr>
                        <a:t>Nbre</a:t>
                      </a:r>
                      <a:endParaRPr lang="fr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Cohabitation </a:t>
                      </a:r>
                      <a:r>
                        <a:rPr lang="fr-BE" sz="1400" u="none" strike="noStrike" dirty="0">
                          <a:effectLst/>
                        </a:rPr>
                        <a:t>légale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5.790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fr-BE" sz="1400" u="none" strike="noStrike" dirty="0" smtClean="0">
                          <a:effectLst/>
                        </a:rPr>
                        <a:t>Composition </a:t>
                      </a:r>
                      <a:r>
                        <a:rPr lang="fr-BE" sz="1400" u="none" strike="noStrike" dirty="0">
                          <a:effectLst/>
                        </a:rPr>
                        <a:t>du ménage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85.914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Mode </a:t>
                      </a:r>
                      <a:r>
                        <a:rPr lang="fr-BE" sz="1400" u="none" strike="noStrike" dirty="0">
                          <a:effectLst/>
                        </a:rPr>
                        <a:t>de sépulture </a:t>
                      </a:r>
                      <a:r>
                        <a:rPr lang="fr-BE" sz="1400" u="none" strike="noStrike" dirty="0" smtClean="0">
                          <a:effectLst/>
                        </a:rPr>
                        <a:t>/rites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>
                          <a:effectLst/>
                        </a:rPr>
                        <a:t>949</a:t>
                      </a:r>
                      <a:endParaRPr lang="fr-B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Nationalité </a:t>
                      </a:r>
                      <a:r>
                        <a:rPr lang="fr-BE" sz="1400" u="none" strike="noStrike" dirty="0">
                          <a:effectLst/>
                        </a:rPr>
                        <a:t>belge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6.925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Résidence </a:t>
                      </a:r>
                      <a:r>
                        <a:rPr lang="fr-BE" sz="1400" u="none" strike="noStrike" dirty="0">
                          <a:effectLst/>
                        </a:rPr>
                        <a:t>en vue d'un mariage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3.278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Résidence </a:t>
                      </a:r>
                      <a:r>
                        <a:rPr lang="fr-BE" sz="1400" u="none" strike="noStrike" dirty="0">
                          <a:effectLst/>
                        </a:rPr>
                        <a:t>principale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27.298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Résidence </a:t>
                      </a:r>
                      <a:r>
                        <a:rPr lang="fr-BE" sz="1400" u="none" strike="noStrike" dirty="0">
                          <a:effectLst/>
                        </a:rPr>
                        <a:t>principale </a:t>
                      </a:r>
                      <a:r>
                        <a:rPr lang="fr-BE" sz="1400" u="none" strike="noStrike" dirty="0" smtClean="0">
                          <a:effectLst/>
                        </a:rPr>
                        <a:t>a/ </a:t>
                      </a:r>
                      <a:r>
                        <a:rPr lang="fr-BE" sz="1400" u="none" strike="noStrike" dirty="0">
                          <a:effectLst/>
                        </a:rPr>
                        <a:t>historique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16.108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effectLst/>
                        </a:rPr>
                        <a:t>Certificat de vie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9.159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 smtClean="0">
                          <a:effectLst/>
                        </a:rPr>
                        <a:t>Registre </a:t>
                      </a:r>
                      <a:r>
                        <a:rPr lang="fr-BE" sz="1400" u="none" strike="noStrike" dirty="0">
                          <a:effectLst/>
                        </a:rPr>
                        <a:t>des électeurs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>
                          <a:effectLst/>
                        </a:rPr>
                        <a:t>999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l" fontAlgn="b"/>
                      <a:r>
                        <a:rPr lang="fr-BE" sz="1400" u="none" strike="noStrike" dirty="0">
                          <a:effectLst/>
                        </a:rPr>
                        <a:t>Extrait des registres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u="none" strike="noStrike" dirty="0" smtClean="0">
                          <a:effectLst/>
                        </a:rPr>
                        <a:t>12.304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086"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0" u="none" strike="noStrike" dirty="0" smtClean="0">
                          <a:effectLst/>
                        </a:rPr>
                        <a:t>Total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400" b="0" u="none" strike="noStrike" dirty="0" smtClean="0">
                          <a:effectLst/>
                        </a:rPr>
                        <a:t>168.724</a:t>
                      </a:r>
                      <a:endParaRPr lang="fr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406034"/>
              </p:ext>
            </p:extLst>
          </p:nvPr>
        </p:nvGraphicFramePr>
        <p:xfrm>
          <a:off x="3563888" y="1515382"/>
          <a:ext cx="5184576" cy="47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81000" y="465313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3">
                    <a:lumMod val="50000"/>
                  </a:schemeClr>
                </a:solidFill>
              </a:rPr>
              <a:t>Nombre </a:t>
            </a:r>
            <a:r>
              <a:rPr lang="fr-BE" b="1" dirty="0">
                <a:solidFill>
                  <a:schemeClr val="accent3">
                    <a:lumMod val="50000"/>
                  </a:schemeClr>
                </a:solidFill>
              </a:rPr>
              <a:t>de citoyens différents qui </a:t>
            </a:r>
            <a:r>
              <a:rPr lang="fr-BE" b="1" dirty="0" smtClean="0">
                <a:solidFill>
                  <a:schemeClr val="accent3">
                    <a:lumMod val="50000"/>
                  </a:schemeClr>
                </a:solidFill>
              </a:rPr>
              <a:t>ont affiché </a:t>
            </a:r>
            <a:r>
              <a:rPr lang="fr-BE" b="1" dirty="0">
                <a:solidFill>
                  <a:schemeClr val="accent3">
                    <a:lumMod val="50000"/>
                  </a:schemeClr>
                </a:solidFill>
              </a:rPr>
              <a:t>au moins une fois </a:t>
            </a:r>
            <a:r>
              <a:rPr lang="fr-BE" b="1" dirty="0" smtClean="0">
                <a:solidFill>
                  <a:schemeClr val="accent3">
                    <a:lumMod val="50000"/>
                  </a:schemeClr>
                </a:solidFill>
              </a:rPr>
              <a:t>un </a:t>
            </a:r>
            <a:r>
              <a:rPr lang="fr-BE" b="1" dirty="0">
                <a:solidFill>
                  <a:schemeClr val="accent3">
                    <a:lumMod val="50000"/>
                  </a:schemeClr>
                </a:solidFill>
              </a:rPr>
              <a:t>certificat</a:t>
            </a:r>
          </a:p>
        </p:txBody>
      </p:sp>
    </p:spTree>
    <p:extLst>
      <p:ext uri="{BB962C8B-B14F-4D97-AF65-F5344CB8AC3E}">
        <p14:creationId xmlns:p14="http://schemas.microsoft.com/office/powerpoint/2010/main" val="7302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0">
      <a:dk1>
        <a:srgbClr val="052E65"/>
      </a:dk1>
      <a:lt1>
        <a:sysClr val="window" lastClr="FFFFFF"/>
      </a:lt1>
      <a:dk2>
        <a:srgbClr val="073E87"/>
      </a:dk2>
      <a:lt2>
        <a:srgbClr val="05436A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5854</TotalTime>
  <Words>1452</Words>
  <Application>Microsoft Office PowerPoint</Application>
  <PresentationFormat>Affichage à l'écran (4:3)</PresentationFormat>
  <Paragraphs>240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Thème Office</vt:lpstr>
      <vt:lpstr>    Mon Dossier    </vt:lpstr>
      <vt:lpstr>Présentation PowerPoint</vt:lpstr>
      <vt:lpstr>Aperçu général</vt:lpstr>
      <vt:lpstr>Aperçu général - Quelques chiffres  </vt:lpstr>
      <vt:lpstr>1. Données du RN</vt:lpstr>
      <vt:lpstr>2. Certificats du rn</vt:lpstr>
      <vt:lpstr>2. Certificats du rn</vt:lpstr>
      <vt:lpstr>2. Certificats du RN</vt:lpstr>
      <vt:lpstr>2. Certificats du rn</vt:lpstr>
      <vt:lpstr>Présentation PowerPoint</vt:lpstr>
      <vt:lpstr>Présentation PowerPoint</vt:lpstr>
      <vt:lpstr>Présentation PowerPoint</vt:lpstr>
      <vt:lpstr>3. Applications – a) Données de contact</vt:lpstr>
      <vt:lpstr>3. Applications – a) Données de contact</vt:lpstr>
      <vt:lpstr>3. Applications – a) Données de contact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Coup de pouce de la part des communes</vt:lpstr>
    </vt:vector>
  </TitlesOfParts>
  <Company>DGIP-ADIB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concertation des utilisateurs du Registre national</dc:title>
  <dc:creator>Vincent Vandenkerckhoven</dc:creator>
  <cp:lastModifiedBy>Pascal Monjoie</cp:lastModifiedBy>
  <cp:revision>309</cp:revision>
  <cp:lastPrinted>2019-12-10T16:19:19Z</cp:lastPrinted>
  <dcterms:created xsi:type="dcterms:W3CDTF">2016-10-20T07:05:53Z</dcterms:created>
  <dcterms:modified xsi:type="dcterms:W3CDTF">2020-01-20T13:30:41Z</dcterms:modified>
</cp:coreProperties>
</file>